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3"/>
  </p:notesMasterIdLst>
  <p:handoutMasterIdLst>
    <p:handoutMasterId r:id="rId34"/>
  </p:handoutMasterIdLst>
  <p:sldIdLst>
    <p:sldId id="256" r:id="rId2"/>
    <p:sldId id="277" r:id="rId3"/>
    <p:sldId id="258" r:id="rId4"/>
    <p:sldId id="276" r:id="rId5"/>
    <p:sldId id="260" r:id="rId6"/>
    <p:sldId id="261" r:id="rId7"/>
    <p:sldId id="279" r:id="rId8"/>
    <p:sldId id="263" r:id="rId9"/>
    <p:sldId id="264" r:id="rId10"/>
    <p:sldId id="265" r:id="rId11"/>
    <p:sldId id="296" r:id="rId12"/>
    <p:sldId id="297" r:id="rId13"/>
    <p:sldId id="301" r:id="rId14"/>
    <p:sldId id="299" r:id="rId15"/>
    <p:sldId id="300" r:id="rId16"/>
    <p:sldId id="302" r:id="rId17"/>
    <p:sldId id="306" r:id="rId18"/>
    <p:sldId id="304" r:id="rId19"/>
    <p:sldId id="282" r:id="rId20"/>
    <p:sldId id="283" r:id="rId21"/>
    <p:sldId id="286" r:id="rId22"/>
    <p:sldId id="287" r:id="rId23"/>
    <p:sldId id="288" r:id="rId24"/>
    <p:sldId id="289" r:id="rId25"/>
    <p:sldId id="290" r:id="rId26"/>
    <p:sldId id="291" r:id="rId27"/>
    <p:sldId id="309" r:id="rId28"/>
    <p:sldId id="307" r:id="rId29"/>
    <p:sldId id="308" r:id="rId30"/>
    <p:sldId id="273" r:id="rId31"/>
    <p:sldId id="275" r:id="rId32"/>
  </p:sldIdLst>
  <p:sldSz cx="9144000" cy="6858000" type="screen4x3"/>
  <p:notesSz cx="6858000" cy="9144000"/>
  <p:embeddedFontLst>
    <p:embeddedFont>
      <p:font typeface="Amasis MT Pro" panose="020B0604020202020204" charset="0"/>
      <p:regular r:id="rId35"/>
      <p:bold r:id="rId36"/>
      <p:italic r:id="rId37"/>
      <p:boldItalic r:id="rId38"/>
    </p:embeddedFont>
    <p:embeddedFont>
      <p:font typeface="Amasis MT Pro Light" panose="020B0604020202020204" charset="0"/>
      <p:regular r:id="rId39"/>
      <p:italic r:id="rId40"/>
    </p:embeddedFont>
    <p:embeddedFont>
      <p:font typeface="Verdana" panose="020B0604030504040204" pitchFamily="3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AF69E2-2350-4030-9444-95C449AF4648}" v="255" dt="2024-10-24T14:00:21.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1392" y="60"/>
      </p:cViewPr>
      <p:guideLst>
        <p:guide orient="horz" pos="2160"/>
        <p:guide pos="2880"/>
      </p:guideLst>
    </p:cSldViewPr>
  </p:slideViewPr>
  <p:notesTextViewPr>
    <p:cViewPr>
      <p:scale>
        <a:sx n="1" d="1"/>
        <a:sy n="1" d="1"/>
      </p:scale>
      <p:origin x="0" y="0"/>
    </p:cViewPr>
  </p:notesTextViewPr>
  <p:notesViewPr>
    <p:cSldViewPr snapToGrid="0">
      <p:cViewPr varScale="1">
        <p:scale>
          <a:sx n="52" d="100"/>
          <a:sy n="52" d="100"/>
        </p:scale>
        <p:origin x="294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shington Ogweno" userId="10389892-8c77-44d7-9686-b372dead1b33" providerId="ADAL" clId="{04AF69E2-2350-4030-9444-95C449AF4648}"/>
    <pc:docChg chg="undo redo custSel addSld delSld modSld sldOrd modMainMaster">
      <pc:chgData name="Washington Ogweno" userId="10389892-8c77-44d7-9686-b372dead1b33" providerId="ADAL" clId="{04AF69E2-2350-4030-9444-95C449AF4648}" dt="2024-10-24T14:31:56.286" v="4604"/>
      <pc:docMkLst>
        <pc:docMk/>
      </pc:docMkLst>
      <pc:sldChg chg="addSp delSp modSp mod">
        <pc:chgData name="Washington Ogweno" userId="10389892-8c77-44d7-9686-b372dead1b33" providerId="ADAL" clId="{04AF69E2-2350-4030-9444-95C449AF4648}" dt="2024-10-24T11:13:05.649" v="1852" actId="1076"/>
        <pc:sldMkLst>
          <pc:docMk/>
          <pc:sldMk cId="0" sldId="256"/>
        </pc:sldMkLst>
        <pc:spChg chg="add del mod">
          <ac:chgData name="Washington Ogweno" userId="10389892-8c77-44d7-9686-b372dead1b33" providerId="ADAL" clId="{04AF69E2-2350-4030-9444-95C449AF4648}" dt="2024-10-24T11:10:56.016" v="1838" actId="21"/>
          <ac:spMkLst>
            <pc:docMk/>
            <pc:sldMk cId="0" sldId="256"/>
            <ac:spMk id="4" creationId="{14BC872A-AFEB-D66C-C475-0B41DFB62B06}"/>
          </ac:spMkLst>
        </pc:spChg>
        <pc:spChg chg="add mod">
          <ac:chgData name="Washington Ogweno" userId="10389892-8c77-44d7-9686-b372dead1b33" providerId="ADAL" clId="{04AF69E2-2350-4030-9444-95C449AF4648}" dt="2024-10-24T11:13:05.649" v="1852" actId="1076"/>
          <ac:spMkLst>
            <pc:docMk/>
            <pc:sldMk cId="0" sldId="256"/>
            <ac:spMk id="5" creationId="{14BC872A-AFEB-D66C-C475-0B41DFB62B06}"/>
          </ac:spMkLst>
        </pc:spChg>
        <pc:spChg chg="mod">
          <ac:chgData name="Washington Ogweno" userId="10389892-8c77-44d7-9686-b372dead1b33" providerId="ADAL" clId="{04AF69E2-2350-4030-9444-95C449AF4648}" dt="2024-10-24T11:12:53.303" v="1851" actId="1076"/>
          <ac:spMkLst>
            <pc:docMk/>
            <pc:sldMk cId="0" sldId="256"/>
            <ac:spMk id="95" creationId="{00000000-0000-0000-0000-000000000000}"/>
          </ac:spMkLst>
        </pc:spChg>
        <pc:spChg chg="mod">
          <ac:chgData name="Washington Ogweno" userId="10389892-8c77-44d7-9686-b372dead1b33" providerId="ADAL" clId="{04AF69E2-2350-4030-9444-95C449AF4648}" dt="2024-10-24T11:12:40.428" v="1850" actId="1036"/>
          <ac:spMkLst>
            <pc:docMk/>
            <pc:sldMk cId="0" sldId="256"/>
            <ac:spMk id="96" creationId="{00000000-0000-0000-0000-000000000000}"/>
          </ac:spMkLst>
        </pc:spChg>
        <pc:spChg chg="mod">
          <ac:chgData name="Washington Ogweno" userId="10389892-8c77-44d7-9686-b372dead1b33" providerId="ADAL" clId="{04AF69E2-2350-4030-9444-95C449AF4648}" dt="2024-10-24T03:14:31.091" v="1168" actId="1076"/>
          <ac:spMkLst>
            <pc:docMk/>
            <pc:sldMk cId="0" sldId="256"/>
            <ac:spMk id="97" creationId="{00000000-0000-0000-0000-000000000000}"/>
          </ac:spMkLst>
        </pc:spChg>
        <pc:graphicFrameChg chg="add del mod modGraphic">
          <ac:chgData name="Washington Ogweno" userId="10389892-8c77-44d7-9686-b372dead1b33" providerId="ADAL" clId="{04AF69E2-2350-4030-9444-95C449AF4648}" dt="2024-10-22T12:41:25.549" v="303" actId="478"/>
          <ac:graphicFrameMkLst>
            <pc:docMk/>
            <pc:sldMk cId="0" sldId="256"/>
            <ac:graphicFrameMk id="2" creationId="{1D444771-19C0-93B2-6817-80F4A669EB58}"/>
          </ac:graphicFrameMkLst>
        </pc:graphicFrameChg>
        <pc:graphicFrameChg chg="add mod modGraphic">
          <ac:chgData name="Washington Ogweno" userId="10389892-8c77-44d7-9686-b372dead1b33" providerId="ADAL" clId="{04AF69E2-2350-4030-9444-95C449AF4648}" dt="2024-10-24T11:12:29.054" v="1844" actId="1076"/>
          <ac:graphicFrameMkLst>
            <pc:docMk/>
            <pc:sldMk cId="0" sldId="256"/>
            <ac:graphicFrameMk id="3" creationId="{224C56DF-4270-BA95-7776-3275DBF42B2E}"/>
          </ac:graphicFrameMkLst>
        </pc:graphicFrameChg>
      </pc:sldChg>
      <pc:sldChg chg="del">
        <pc:chgData name="Washington Ogweno" userId="10389892-8c77-44d7-9686-b372dead1b33" providerId="ADAL" clId="{04AF69E2-2350-4030-9444-95C449AF4648}" dt="2024-10-22T12:48:40.052" v="396" actId="2696"/>
        <pc:sldMkLst>
          <pc:docMk/>
          <pc:sldMk cId="0" sldId="257"/>
        </pc:sldMkLst>
      </pc:sldChg>
      <pc:sldChg chg="del">
        <pc:chgData name="Washington Ogweno" userId="10389892-8c77-44d7-9686-b372dead1b33" providerId="ADAL" clId="{04AF69E2-2350-4030-9444-95C449AF4648}" dt="2024-10-22T12:48:42.524" v="397" actId="2696"/>
        <pc:sldMkLst>
          <pc:docMk/>
          <pc:sldMk cId="0" sldId="258"/>
        </pc:sldMkLst>
      </pc:sldChg>
      <pc:sldChg chg="addSp delSp modSp add mod">
        <pc:chgData name="Washington Ogweno" userId="10389892-8c77-44d7-9686-b372dead1b33" providerId="ADAL" clId="{04AF69E2-2350-4030-9444-95C449AF4648}" dt="2024-10-24T14:31:48.346" v="4600" actId="20577"/>
        <pc:sldMkLst>
          <pc:docMk/>
          <pc:sldMk cId="1740965341" sldId="258"/>
        </pc:sldMkLst>
        <pc:spChg chg="add del mod">
          <ac:chgData name="Washington Ogweno" userId="10389892-8c77-44d7-9686-b372dead1b33" providerId="ADAL" clId="{04AF69E2-2350-4030-9444-95C449AF4648}" dt="2024-10-24T08:33:30.949" v="1589" actId="478"/>
          <ac:spMkLst>
            <pc:docMk/>
            <pc:sldMk cId="1740965341" sldId="258"/>
            <ac:spMk id="2" creationId="{738B6465-2475-A07D-4C6C-35FE23DA4F4C}"/>
          </ac:spMkLst>
        </pc:spChg>
        <pc:spChg chg="add del mod">
          <ac:chgData name="Washington Ogweno" userId="10389892-8c77-44d7-9686-b372dead1b33" providerId="ADAL" clId="{04AF69E2-2350-4030-9444-95C449AF4648}" dt="2024-10-24T04:28:58.115" v="1208" actId="478"/>
          <ac:spMkLst>
            <pc:docMk/>
            <pc:sldMk cId="1740965341" sldId="258"/>
            <ac:spMk id="3" creationId="{E0DD7D51-2AAB-C167-C8E1-4C05109152F7}"/>
          </ac:spMkLst>
        </pc:spChg>
        <pc:spChg chg="add del mod">
          <ac:chgData name="Washington Ogweno" userId="10389892-8c77-44d7-9686-b372dead1b33" providerId="ADAL" clId="{04AF69E2-2350-4030-9444-95C449AF4648}" dt="2024-10-24T10:46:21.854" v="1798" actId="478"/>
          <ac:spMkLst>
            <pc:docMk/>
            <pc:sldMk cId="1740965341" sldId="258"/>
            <ac:spMk id="4" creationId="{79532902-FD2B-2482-8C9C-3141CE00EC86}"/>
          </ac:spMkLst>
        </pc:spChg>
        <pc:spChg chg="add mod">
          <ac:chgData name="Washington Ogweno" userId="10389892-8c77-44d7-9686-b372dead1b33" providerId="ADAL" clId="{04AF69E2-2350-4030-9444-95C449AF4648}" dt="2024-10-24T11:31:16.238" v="2115" actId="1076"/>
          <ac:spMkLst>
            <pc:docMk/>
            <pc:sldMk cId="1740965341" sldId="258"/>
            <ac:spMk id="5" creationId="{FC07F6C2-5835-53A0-39AA-DCFE0B295488}"/>
          </ac:spMkLst>
        </pc:spChg>
        <pc:spChg chg="add mod">
          <ac:chgData name="Washington Ogweno" userId="10389892-8c77-44d7-9686-b372dead1b33" providerId="ADAL" clId="{04AF69E2-2350-4030-9444-95C449AF4648}" dt="2024-10-24T11:13:13.458" v="1853" actId="1076"/>
          <ac:spMkLst>
            <pc:docMk/>
            <pc:sldMk cId="1740965341" sldId="258"/>
            <ac:spMk id="6" creationId="{6EDD5747-7FA8-3946-AD70-7C693AFA5379}"/>
          </ac:spMkLst>
        </pc:spChg>
        <pc:spChg chg="add del mod">
          <ac:chgData name="Washington Ogweno" userId="10389892-8c77-44d7-9686-b372dead1b33" providerId="ADAL" clId="{04AF69E2-2350-4030-9444-95C449AF4648}" dt="2024-10-24T10:46:19.497" v="1797" actId="478"/>
          <ac:spMkLst>
            <pc:docMk/>
            <pc:sldMk cId="1740965341" sldId="258"/>
            <ac:spMk id="8" creationId="{1F772BB4-3623-38EC-47F3-1C5FD55A7186}"/>
          </ac:spMkLst>
        </pc:spChg>
        <pc:spChg chg="mod">
          <ac:chgData name="Washington Ogweno" userId="10389892-8c77-44d7-9686-b372dead1b33" providerId="ADAL" clId="{04AF69E2-2350-4030-9444-95C449AF4648}" dt="2024-10-24T14:31:48.346" v="4600" actId="20577"/>
          <ac:spMkLst>
            <pc:docMk/>
            <pc:sldMk cId="1740965341" sldId="258"/>
            <ac:spMk id="110" creationId="{00000000-0000-0000-0000-000000000000}"/>
          </ac:spMkLst>
        </pc:spChg>
        <pc:spChg chg="del">
          <ac:chgData name="Washington Ogweno" userId="10389892-8c77-44d7-9686-b372dead1b33" providerId="ADAL" clId="{04AF69E2-2350-4030-9444-95C449AF4648}" dt="2024-10-22T12:50:58.518" v="415" actId="478"/>
          <ac:spMkLst>
            <pc:docMk/>
            <pc:sldMk cId="1740965341" sldId="258"/>
            <ac:spMk id="111" creationId="{00000000-0000-0000-0000-000000000000}"/>
          </ac:spMkLst>
        </pc:spChg>
        <pc:cxnChg chg="add mod">
          <ac:chgData name="Washington Ogweno" userId="10389892-8c77-44d7-9686-b372dead1b33" providerId="ADAL" clId="{04AF69E2-2350-4030-9444-95C449AF4648}" dt="2024-10-24T04:31:01.229" v="1220" actId="1036"/>
          <ac:cxnSpMkLst>
            <pc:docMk/>
            <pc:sldMk cId="1740965341" sldId="258"/>
            <ac:cxnSpMk id="7" creationId="{4B80C03D-8D5D-DACD-F69E-CFB63F379A61}"/>
          </ac:cxnSpMkLst>
        </pc:cxnChg>
        <pc:cxnChg chg="add mod">
          <ac:chgData name="Washington Ogweno" userId="10389892-8c77-44d7-9686-b372dead1b33" providerId="ADAL" clId="{04AF69E2-2350-4030-9444-95C449AF4648}" dt="2024-10-24T12:00:41.253" v="2266" actId="1036"/>
          <ac:cxnSpMkLst>
            <pc:docMk/>
            <pc:sldMk cId="1740965341" sldId="258"/>
            <ac:cxnSpMk id="9" creationId="{B5A2B859-8E70-CDC5-F527-E83EEE96E767}"/>
          </ac:cxnSpMkLst>
        </pc:cxnChg>
      </pc:sldChg>
      <pc:sldChg chg="addSp delSp modSp mod">
        <pc:chgData name="Washington Ogweno" userId="10389892-8c77-44d7-9686-b372dead1b33" providerId="ADAL" clId="{04AF69E2-2350-4030-9444-95C449AF4648}" dt="2024-10-24T14:31:37.706" v="4598" actId="20577"/>
        <pc:sldMkLst>
          <pc:docMk/>
          <pc:sldMk cId="0" sldId="259"/>
        </pc:sldMkLst>
        <pc:spChg chg="add del mod">
          <ac:chgData name="Washington Ogweno" userId="10389892-8c77-44d7-9686-b372dead1b33" providerId="ADAL" clId="{04AF69E2-2350-4030-9444-95C449AF4648}" dt="2024-10-22T12:49:05.198" v="401" actId="478"/>
          <ac:spMkLst>
            <pc:docMk/>
            <pc:sldMk cId="0" sldId="259"/>
            <ac:spMk id="3" creationId="{7D9A1E8B-27E1-8F3D-8B5C-F16FE9E395E9}"/>
          </ac:spMkLst>
        </pc:spChg>
        <pc:spChg chg="add mod">
          <ac:chgData name="Washington Ogweno" userId="10389892-8c77-44d7-9686-b372dead1b33" providerId="ADAL" clId="{04AF69E2-2350-4030-9444-95C449AF4648}" dt="2024-10-22T12:57:15.715" v="695" actId="1037"/>
          <ac:spMkLst>
            <pc:docMk/>
            <pc:sldMk cId="0" sldId="259"/>
            <ac:spMk id="4" creationId="{7B768F74-0599-4FCD-D014-52C832BF0053}"/>
          </ac:spMkLst>
        </pc:spChg>
        <pc:spChg chg="add del mod">
          <ac:chgData name="Washington Ogweno" userId="10389892-8c77-44d7-9686-b372dead1b33" providerId="ADAL" clId="{04AF69E2-2350-4030-9444-95C449AF4648}" dt="2024-10-22T13:17:28.350" v="742" actId="478"/>
          <ac:spMkLst>
            <pc:docMk/>
            <pc:sldMk cId="0" sldId="259"/>
            <ac:spMk id="8" creationId="{68035CAD-EA53-4F90-4341-941BFDFD74D0}"/>
          </ac:spMkLst>
        </pc:spChg>
        <pc:spChg chg="add mod">
          <ac:chgData name="Washington Ogweno" userId="10389892-8c77-44d7-9686-b372dead1b33" providerId="ADAL" clId="{04AF69E2-2350-4030-9444-95C449AF4648}" dt="2024-10-24T14:31:28.991" v="4588" actId="20577"/>
          <ac:spMkLst>
            <pc:docMk/>
            <pc:sldMk cId="0" sldId="259"/>
            <ac:spMk id="9" creationId="{1F6782C6-0031-08BE-BD3B-6991D5E19ED6}"/>
          </ac:spMkLst>
        </pc:spChg>
        <pc:spChg chg="add del mod">
          <ac:chgData name="Washington Ogweno" userId="10389892-8c77-44d7-9686-b372dead1b33" providerId="ADAL" clId="{04AF69E2-2350-4030-9444-95C449AF4648}" dt="2024-10-22T13:17:31.500" v="744" actId="478"/>
          <ac:spMkLst>
            <pc:docMk/>
            <pc:sldMk cId="0" sldId="259"/>
            <ac:spMk id="10" creationId="{C9C119CD-5172-E1AE-9232-F862AC33FAEB}"/>
          </ac:spMkLst>
        </pc:spChg>
        <pc:spChg chg="add del mod">
          <ac:chgData name="Washington Ogweno" userId="10389892-8c77-44d7-9686-b372dead1b33" providerId="ADAL" clId="{04AF69E2-2350-4030-9444-95C449AF4648}" dt="2024-10-22T13:17:34.200" v="745" actId="478"/>
          <ac:spMkLst>
            <pc:docMk/>
            <pc:sldMk cId="0" sldId="259"/>
            <ac:spMk id="11" creationId="{87EBA72E-D488-EEDF-A4A8-F061C5F9BF50}"/>
          </ac:spMkLst>
        </pc:spChg>
        <pc:spChg chg="add del mod">
          <ac:chgData name="Washington Ogweno" userId="10389892-8c77-44d7-9686-b372dead1b33" providerId="ADAL" clId="{04AF69E2-2350-4030-9444-95C449AF4648}" dt="2024-10-22T13:17:35.690" v="746" actId="478"/>
          <ac:spMkLst>
            <pc:docMk/>
            <pc:sldMk cId="0" sldId="259"/>
            <ac:spMk id="12" creationId="{6F49F9C6-6E54-6BCF-C3D5-99B68D05A967}"/>
          </ac:spMkLst>
        </pc:spChg>
        <pc:spChg chg="add mod">
          <ac:chgData name="Washington Ogweno" userId="10389892-8c77-44d7-9686-b372dead1b33" providerId="ADAL" clId="{04AF69E2-2350-4030-9444-95C449AF4648}" dt="2024-10-23T13:43:12.859" v="971" actId="1076"/>
          <ac:spMkLst>
            <pc:docMk/>
            <pc:sldMk cId="0" sldId="259"/>
            <ac:spMk id="13" creationId="{6C1FFB6F-21B6-3375-1756-D1655C603AA5}"/>
          </ac:spMkLst>
        </pc:spChg>
        <pc:spChg chg="add mod">
          <ac:chgData name="Washington Ogweno" userId="10389892-8c77-44d7-9686-b372dead1b33" providerId="ADAL" clId="{04AF69E2-2350-4030-9444-95C449AF4648}" dt="2024-10-24T08:00:32.396" v="1229" actId="1076"/>
          <ac:spMkLst>
            <pc:docMk/>
            <pc:sldMk cId="0" sldId="259"/>
            <ac:spMk id="14" creationId="{8A710DD0-BFA0-6CA3-7AB3-ECC3726E6C06}"/>
          </ac:spMkLst>
        </pc:spChg>
        <pc:spChg chg="add mod">
          <ac:chgData name="Washington Ogweno" userId="10389892-8c77-44d7-9686-b372dead1b33" providerId="ADAL" clId="{04AF69E2-2350-4030-9444-95C449AF4648}" dt="2024-10-24T12:47:42.044" v="2855" actId="1037"/>
          <ac:spMkLst>
            <pc:docMk/>
            <pc:sldMk cId="0" sldId="259"/>
            <ac:spMk id="15" creationId="{C978821E-D429-57EF-F205-DE9E2B1D21ED}"/>
          </ac:spMkLst>
        </pc:spChg>
        <pc:spChg chg="add mod">
          <ac:chgData name="Washington Ogweno" userId="10389892-8c77-44d7-9686-b372dead1b33" providerId="ADAL" clId="{04AF69E2-2350-4030-9444-95C449AF4648}" dt="2024-10-24T12:45:51.975" v="2798" actId="20577"/>
          <ac:spMkLst>
            <pc:docMk/>
            <pc:sldMk cId="0" sldId="259"/>
            <ac:spMk id="16" creationId="{1EC531C0-0AA9-93EF-5AE9-80328FFD2AE1}"/>
          </ac:spMkLst>
        </pc:spChg>
        <pc:spChg chg="add mod">
          <ac:chgData name="Washington Ogweno" userId="10389892-8c77-44d7-9686-b372dead1b33" providerId="ADAL" clId="{04AF69E2-2350-4030-9444-95C449AF4648}" dt="2024-10-24T12:47:28.298" v="2847" actId="1035"/>
          <ac:spMkLst>
            <pc:docMk/>
            <pc:sldMk cId="0" sldId="259"/>
            <ac:spMk id="17" creationId="{C146F204-21E2-9392-E40D-50DDD1222F6A}"/>
          </ac:spMkLst>
        </pc:spChg>
        <pc:spChg chg="add mod">
          <ac:chgData name="Washington Ogweno" userId="10389892-8c77-44d7-9686-b372dead1b33" providerId="ADAL" clId="{04AF69E2-2350-4030-9444-95C449AF4648}" dt="2024-10-23T13:43:40.848" v="976" actId="1076"/>
          <ac:spMkLst>
            <pc:docMk/>
            <pc:sldMk cId="0" sldId="259"/>
            <ac:spMk id="18" creationId="{D3DC546C-A4C4-2656-6C0A-ECA107D86EB5}"/>
          </ac:spMkLst>
        </pc:spChg>
        <pc:spChg chg="add mod">
          <ac:chgData name="Washington Ogweno" userId="10389892-8c77-44d7-9686-b372dead1b33" providerId="ADAL" clId="{04AF69E2-2350-4030-9444-95C449AF4648}" dt="2024-10-24T12:47:38.944" v="2852" actId="1037"/>
          <ac:spMkLst>
            <pc:docMk/>
            <pc:sldMk cId="0" sldId="259"/>
            <ac:spMk id="19" creationId="{113860F9-BBA7-529E-A6EF-BCE001C1E138}"/>
          </ac:spMkLst>
        </pc:spChg>
        <pc:spChg chg="add del mod">
          <ac:chgData name="Washington Ogweno" userId="10389892-8c77-44d7-9686-b372dead1b33" providerId="ADAL" clId="{04AF69E2-2350-4030-9444-95C449AF4648}" dt="2024-10-23T13:39:15.283" v="916" actId="478"/>
          <ac:spMkLst>
            <pc:docMk/>
            <pc:sldMk cId="0" sldId="259"/>
            <ac:spMk id="20" creationId="{E955EF08-ED36-E1CF-EE00-CBFCB5CF05BE}"/>
          </ac:spMkLst>
        </pc:spChg>
        <pc:spChg chg="add mod">
          <ac:chgData name="Washington Ogweno" userId="10389892-8c77-44d7-9686-b372dead1b33" providerId="ADAL" clId="{04AF69E2-2350-4030-9444-95C449AF4648}" dt="2024-10-23T13:44:53.926" v="984" actId="164"/>
          <ac:spMkLst>
            <pc:docMk/>
            <pc:sldMk cId="0" sldId="259"/>
            <ac:spMk id="21" creationId="{1D5E4138-0223-98F5-9DDA-AC87EA26794F}"/>
          </ac:spMkLst>
        </pc:spChg>
        <pc:spChg chg="add mod">
          <ac:chgData name="Washington Ogweno" userId="10389892-8c77-44d7-9686-b372dead1b33" providerId="ADAL" clId="{04AF69E2-2350-4030-9444-95C449AF4648}" dt="2024-10-24T13:49:53.786" v="4382" actId="20577"/>
          <ac:spMkLst>
            <pc:docMk/>
            <pc:sldMk cId="0" sldId="259"/>
            <ac:spMk id="22" creationId="{6E5A9F06-275A-52BE-87BA-87A9EB8CAB15}"/>
          </ac:spMkLst>
        </pc:spChg>
        <pc:spChg chg="add mod">
          <ac:chgData name="Washington Ogweno" userId="10389892-8c77-44d7-9686-b372dead1b33" providerId="ADAL" clId="{04AF69E2-2350-4030-9444-95C449AF4648}" dt="2024-10-24T14:31:37.706" v="4598" actId="20577"/>
          <ac:spMkLst>
            <pc:docMk/>
            <pc:sldMk cId="0" sldId="259"/>
            <ac:spMk id="23" creationId="{24940233-7D7C-8EA2-A6A4-E6C9BB1A457F}"/>
          </ac:spMkLst>
        </pc:spChg>
        <pc:spChg chg="add del mod">
          <ac:chgData name="Washington Ogweno" userId="10389892-8c77-44d7-9686-b372dead1b33" providerId="ADAL" clId="{04AF69E2-2350-4030-9444-95C449AF4648}" dt="2024-10-23T13:42:10.045" v="932" actId="478"/>
          <ac:spMkLst>
            <pc:docMk/>
            <pc:sldMk cId="0" sldId="259"/>
            <ac:spMk id="24" creationId="{531D8E6A-0F82-07FC-4130-5FDDAC7D96AA}"/>
          </ac:spMkLst>
        </pc:spChg>
        <pc:spChg chg="del">
          <ac:chgData name="Washington Ogweno" userId="10389892-8c77-44d7-9686-b372dead1b33" providerId="ADAL" clId="{04AF69E2-2350-4030-9444-95C449AF4648}" dt="2024-10-22T12:49:03.832" v="399" actId="478"/>
          <ac:spMkLst>
            <pc:docMk/>
            <pc:sldMk cId="0" sldId="259"/>
            <ac:spMk id="117" creationId="{00000000-0000-0000-0000-000000000000}"/>
          </ac:spMkLst>
        </pc:spChg>
        <pc:spChg chg="del">
          <ac:chgData name="Washington Ogweno" userId="10389892-8c77-44d7-9686-b372dead1b33" providerId="ADAL" clId="{04AF69E2-2350-4030-9444-95C449AF4648}" dt="2024-10-22T12:49:13.073" v="402" actId="478"/>
          <ac:spMkLst>
            <pc:docMk/>
            <pc:sldMk cId="0" sldId="259"/>
            <ac:spMk id="118" creationId="{00000000-0000-0000-0000-000000000000}"/>
          </ac:spMkLst>
        </pc:spChg>
        <pc:grpChg chg="add mod">
          <ac:chgData name="Washington Ogweno" userId="10389892-8c77-44d7-9686-b372dead1b33" providerId="ADAL" clId="{04AF69E2-2350-4030-9444-95C449AF4648}" dt="2024-10-22T12:53:19.239" v="419"/>
          <ac:grpSpMkLst>
            <pc:docMk/>
            <pc:sldMk cId="0" sldId="259"/>
            <ac:grpSpMk id="5" creationId="{0778211F-1F8F-2D23-E95E-5EE7C734B582}"/>
          </ac:grpSpMkLst>
        </pc:grpChg>
        <pc:grpChg chg="add mod">
          <ac:chgData name="Washington Ogweno" userId="10389892-8c77-44d7-9686-b372dead1b33" providerId="ADAL" clId="{04AF69E2-2350-4030-9444-95C449AF4648}" dt="2024-10-23T13:45:25.614" v="1051" actId="1035"/>
          <ac:grpSpMkLst>
            <pc:docMk/>
            <pc:sldMk cId="0" sldId="259"/>
            <ac:grpSpMk id="25" creationId="{74EC8247-899D-DAED-0660-CED85DFCD5EA}"/>
          </ac:grpSpMkLst>
        </pc:grpChg>
        <pc:cxnChg chg="mod">
          <ac:chgData name="Washington Ogweno" userId="10389892-8c77-44d7-9686-b372dead1b33" providerId="ADAL" clId="{04AF69E2-2350-4030-9444-95C449AF4648}" dt="2024-10-22T12:58:18.420" v="724" actId="14100"/>
          <ac:cxnSpMkLst>
            <pc:docMk/>
            <pc:sldMk cId="0" sldId="259"/>
            <ac:cxnSpMk id="6" creationId="{B1FAF5C5-B87F-76A5-8CF3-7600960E6EC2}"/>
          </ac:cxnSpMkLst>
        </pc:cxnChg>
        <pc:cxnChg chg="mod">
          <ac:chgData name="Washington Ogweno" userId="10389892-8c77-44d7-9686-b372dead1b33" providerId="ADAL" clId="{04AF69E2-2350-4030-9444-95C449AF4648}" dt="2024-10-22T12:57:52.890" v="717" actId="1035"/>
          <ac:cxnSpMkLst>
            <pc:docMk/>
            <pc:sldMk cId="0" sldId="259"/>
            <ac:cxnSpMk id="7" creationId="{5E94F0F7-1701-81BD-ABD7-1DFFA07787FF}"/>
          </ac:cxnSpMkLst>
        </pc:cxnChg>
      </pc:sldChg>
      <pc:sldChg chg="addSp delSp modSp mod">
        <pc:chgData name="Washington Ogweno" userId="10389892-8c77-44d7-9686-b372dead1b33" providerId="ADAL" clId="{04AF69E2-2350-4030-9444-95C449AF4648}" dt="2024-10-24T12:58:35.057" v="2887" actId="1035"/>
        <pc:sldMkLst>
          <pc:docMk/>
          <pc:sldMk cId="0" sldId="260"/>
        </pc:sldMkLst>
        <pc:spChg chg="add mod">
          <ac:chgData name="Washington Ogweno" userId="10389892-8c77-44d7-9686-b372dead1b33" providerId="ADAL" clId="{04AF69E2-2350-4030-9444-95C449AF4648}" dt="2024-10-24T12:07:24.032" v="2608" actId="1076"/>
          <ac:spMkLst>
            <pc:docMk/>
            <pc:sldMk cId="0" sldId="260"/>
            <ac:spMk id="3" creationId="{F43EAA11-01EE-F6B1-E9C5-4EEC6A1BDF2E}"/>
          </ac:spMkLst>
        </pc:spChg>
        <pc:spChg chg="add del mod">
          <ac:chgData name="Washington Ogweno" userId="10389892-8c77-44d7-9686-b372dead1b33" providerId="ADAL" clId="{04AF69E2-2350-4030-9444-95C449AF4648}" dt="2024-10-24T11:59:31.848" v="2260" actId="478"/>
          <ac:spMkLst>
            <pc:docMk/>
            <pc:sldMk cId="0" sldId="260"/>
            <ac:spMk id="5" creationId="{260ECE7C-EE19-8D58-FB88-AC62E0E17766}"/>
          </ac:spMkLst>
        </pc:spChg>
        <pc:spChg chg="add del">
          <ac:chgData name="Washington Ogweno" userId="10389892-8c77-44d7-9686-b372dead1b33" providerId="ADAL" clId="{04AF69E2-2350-4030-9444-95C449AF4648}" dt="2024-10-24T09:08:20.522" v="1746" actId="22"/>
          <ac:spMkLst>
            <pc:docMk/>
            <pc:sldMk cId="0" sldId="260"/>
            <ac:spMk id="7" creationId="{239EDEFE-9FCC-2C5D-347E-90AF99F547E3}"/>
          </ac:spMkLst>
        </pc:spChg>
        <pc:spChg chg="add del mod">
          <ac:chgData name="Washington Ogweno" userId="10389892-8c77-44d7-9686-b372dead1b33" providerId="ADAL" clId="{04AF69E2-2350-4030-9444-95C449AF4648}" dt="2024-10-24T12:05:28.102" v="2593" actId="478"/>
          <ac:spMkLst>
            <pc:docMk/>
            <pc:sldMk cId="0" sldId="260"/>
            <ac:spMk id="9" creationId="{32364414-7542-D8FD-A52F-848466C8F5B6}"/>
          </ac:spMkLst>
        </pc:spChg>
        <pc:spChg chg="add del mod">
          <ac:chgData name="Washington Ogweno" userId="10389892-8c77-44d7-9686-b372dead1b33" providerId="ADAL" clId="{04AF69E2-2350-4030-9444-95C449AF4648}" dt="2024-10-24T12:05:31.654" v="2595" actId="478"/>
          <ac:spMkLst>
            <pc:docMk/>
            <pc:sldMk cId="0" sldId="260"/>
            <ac:spMk id="10" creationId="{7F94EEC9-DDE9-3A47-8E92-CF8092256DE9}"/>
          </ac:spMkLst>
        </pc:spChg>
        <pc:spChg chg="add del mod">
          <ac:chgData name="Washington Ogweno" userId="10389892-8c77-44d7-9686-b372dead1b33" providerId="ADAL" clId="{04AF69E2-2350-4030-9444-95C449AF4648}" dt="2024-10-24T12:05:30.002" v="2594" actId="478"/>
          <ac:spMkLst>
            <pc:docMk/>
            <pc:sldMk cId="0" sldId="260"/>
            <ac:spMk id="11" creationId="{6545B1E6-7F24-CB6C-71D9-7F6129CE81C5}"/>
          </ac:spMkLst>
        </pc:spChg>
        <pc:spChg chg="add del mod">
          <ac:chgData name="Washington Ogweno" userId="10389892-8c77-44d7-9686-b372dead1b33" providerId="ADAL" clId="{04AF69E2-2350-4030-9444-95C449AF4648}" dt="2024-10-24T12:57:11.167" v="2856" actId="478"/>
          <ac:spMkLst>
            <pc:docMk/>
            <pc:sldMk cId="0" sldId="260"/>
            <ac:spMk id="12" creationId="{E988D576-8797-A9AE-0A1C-3778601566F0}"/>
          </ac:spMkLst>
        </pc:spChg>
        <pc:spChg chg="add mod">
          <ac:chgData name="Washington Ogweno" userId="10389892-8c77-44d7-9686-b372dead1b33" providerId="ADAL" clId="{04AF69E2-2350-4030-9444-95C449AF4648}" dt="2024-10-24T12:09:28.123" v="2653" actId="1036"/>
          <ac:spMkLst>
            <pc:docMk/>
            <pc:sldMk cId="0" sldId="260"/>
            <ac:spMk id="13" creationId="{5A24F85B-EB3F-545E-02E2-E2250EBFD730}"/>
          </ac:spMkLst>
        </pc:spChg>
        <pc:spChg chg="add mod">
          <ac:chgData name="Washington Ogweno" userId="10389892-8c77-44d7-9686-b372dead1b33" providerId="ADAL" clId="{04AF69E2-2350-4030-9444-95C449AF4648}" dt="2024-10-24T12:09:25.064" v="2646" actId="1036"/>
          <ac:spMkLst>
            <pc:docMk/>
            <pc:sldMk cId="0" sldId="260"/>
            <ac:spMk id="14" creationId="{359AE2EF-3703-9400-C875-3909EC79966B}"/>
          </ac:spMkLst>
        </pc:spChg>
        <pc:spChg chg="add del mod">
          <ac:chgData name="Washington Ogweno" userId="10389892-8c77-44d7-9686-b372dead1b33" providerId="ADAL" clId="{04AF69E2-2350-4030-9444-95C449AF4648}" dt="2024-10-24T12:57:50.741" v="2866" actId="478"/>
          <ac:spMkLst>
            <pc:docMk/>
            <pc:sldMk cId="0" sldId="260"/>
            <ac:spMk id="16" creationId="{37BDFB26-0A00-52A7-6EBA-052D96F80F79}"/>
          </ac:spMkLst>
        </pc:spChg>
        <pc:spChg chg="add mod">
          <ac:chgData name="Washington Ogweno" userId="10389892-8c77-44d7-9686-b372dead1b33" providerId="ADAL" clId="{04AF69E2-2350-4030-9444-95C449AF4648}" dt="2024-10-24T12:58:35.057" v="2887" actId="1035"/>
          <ac:spMkLst>
            <pc:docMk/>
            <pc:sldMk cId="0" sldId="260"/>
            <ac:spMk id="18" creationId="{C8C65D35-3F63-06D7-57E6-DFF17DDB90FA}"/>
          </ac:spMkLst>
        </pc:spChg>
        <pc:spChg chg="mod">
          <ac:chgData name="Washington Ogweno" userId="10389892-8c77-44d7-9686-b372dead1b33" providerId="ADAL" clId="{04AF69E2-2350-4030-9444-95C449AF4648}" dt="2024-10-24T12:07:14.797" v="2607" actId="20577"/>
          <ac:spMkLst>
            <pc:docMk/>
            <pc:sldMk cId="0" sldId="260"/>
            <ac:spMk id="124" creationId="{00000000-0000-0000-0000-000000000000}"/>
          </ac:spMkLst>
        </pc:spChg>
        <pc:spChg chg="del mod">
          <ac:chgData name="Washington Ogweno" userId="10389892-8c77-44d7-9686-b372dead1b33" providerId="ADAL" clId="{04AF69E2-2350-4030-9444-95C449AF4648}" dt="2024-10-24T09:07:22.086" v="1741" actId="478"/>
          <ac:spMkLst>
            <pc:docMk/>
            <pc:sldMk cId="0" sldId="260"/>
            <ac:spMk id="125" creationId="{00000000-0000-0000-0000-000000000000}"/>
          </ac:spMkLst>
        </pc:spChg>
      </pc:sldChg>
      <pc:sldChg chg="addSp delSp modSp mod">
        <pc:chgData name="Washington Ogweno" userId="10389892-8c77-44d7-9686-b372dead1b33" providerId="ADAL" clId="{04AF69E2-2350-4030-9444-95C449AF4648}" dt="2024-10-24T14:00:12.491" v="4506" actId="21"/>
        <pc:sldMkLst>
          <pc:docMk/>
          <pc:sldMk cId="0" sldId="261"/>
        </pc:sldMkLst>
        <pc:spChg chg="add mod">
          <ac:chgData name="Washington Ogweno" userId="10389892-8c77-44d7-9686-b372dead1b33" providerId="ADAL" clId="{04AF69E2-2350-4030-9444-95C449AF4648}" dt="2024-10-24T13:50:21.016" v="4423" actId="1036"/>
          <ac:spMkLst>
            <pc:docMk/>
            <pc:sldMk cId="0" sldId="261"/>
            <ac:spMk id="3" creationId="{4C4D2544-88ED-2F17-D50A-2A1965127064}"/>
          </ac:spMkLst>
        </pc:spChg>
        <pc:spChg chg="add del mod">
          <ac:chgData name="Washington Ogweno" userId="10389892-8c77-44d7-9686-b372dead1b33" providerId="ADAL" clId="{04AF69E2-2350-4030-9444-95C449AF4648}" dt="2024-10-24T13:50:35.923" v="4425" actId="478"/>
          <ac:spMkLst>
            <pc:docMk/>
            <pc:sldMk cId="0" sldId="261"/>
            <ac:spMk id="5" creationId="{CA8CCE8B-F9C3-52B9-852C-42A125BC677A}"/>
          </ac:spMkLst>
        </pc:spChg>
        <pc:spChg chg="add del mod">
          <ac:chgData name="Washington Ogweno" userId="10389892-8c77-44d7-9686-b372dead1b33" providerId="ADAL" clId="{04AF69E2-2350-4030-9444-95C449AF4648}" dt="2024-10-24T14:00:12.491" v="4506" actId="21"/>
          <ac:spMkLst>
            <pc:docMk/>
            <pc:sldMk cId="0" sldId="261"/>
            <ac:spMk id="7" creationId="{6BC85276-F4DE-B91C-5F1A-86488C7A6B7C}"/>
          </ac:spMkLst>
        </pc:spChg>
        <pc:spChg chg="add del mod">
          <ac:chgData name="Washington Ogweno" userId="10389892-8c77-44d7-9686-b372dead1b33" providerId="ADAL" clId="{04AF69E2-2350-4030-9444-95C449AF4648}" dt="2024-10-24T14:00:12.491" v="4506" actId="21"/>
          <ac:spMkLst>
            <pc:docMk/>
            <pc:sldMk cId="0" sldId="261"/>
            <ac:spMk id="9" creationId="{74DD3F39-7F65-B385-D12A-4CE9519FC902}"/>
          </ac:spMkLst>
        </pc:spChg>
        <pc:spChg chg="add del mod">
          <ac:chgData name="Washington Ogweno" userId="10389892-8c77-44d7-9686-b372dead1b33" providerId="ADAL" clId="{04AF69E2-2350-4030-9444-95C449AF4648}" dt="2024-10-24T13:31:33.701" v="3120" actId="478"/>
          <ac:spMkLst>
            <pc:docMk/>
            <pc:sldMk cId="0" sldId="261"/>
            <ac:spMk id="11" creationId="{7647788B-AABF-C630-A1E3-BA7DF940F5EA}"/>
          </ac:spMkLst>
        </pc:spChg>
        <pc:spChg chg="mod">
          <ac:chgData name="Washington Ogweno" userId="10389892-8c77-44d7-9686-b372dead1b33" providerId="ADAL" clId="{04AF69E2-2350-4030-9444-95C449AF4648}" dt="2024-10-24T12:31:14.553" v="2739"/>
          <ac:spMkLst>
            <pc:docMk/>
            <pc:sldMk cId="0" sldId="261"/>
            <ac:spMk id="16" creationId="{12C40981-06D7-B61A-B726-28DBA9EC1DD7}"/>
          </ac:spMkLst>
        </pc:spChg>
        <pc:spChg chg="mod">
          <ac:chgData name="Washington Ogweno" userId="10389892-8c77-44d7-9686-b372dead1b33" providerId="ADAL" clId="{04AF69E2-2350-4030-9444-95C449AF4648}" dt="2024-10-24T12:31:14.553" v="2739"/>
          <ac:spMkLst>
            <pc:docMk/>
            <pc:sldMk cId="0" sldId="261"/>
            <ac:spMk id="17" creationId="{0C845D7C-A0C0-0596-7983-3299942CC8CF}"/>
          </ac:spMkLst>
        </pc:spChg>
        <pc:spChg chg="mod">
          <ac:chgData name="Washington Ogweno" userId="10389892-8c77-44d7-9686-b372dead1b33" providerId="ADAL" clId="{04AF69E2-2350-4030-9444-95C449AF4648}" dt="2024-10-24T12:31:14.553" v="2739"/>
          <ac:spMkLst>
            <pc:docMk/>
            <pc:sldMk cId="0" sldId="261"/>
            <ac:spMk id="18" creationId="{3CEB974E-ABF1-D4F5-C59E-E3BCE998FAAB}"/>
          </ac:spMkLst>
        </pc:spChg>
        <pc:spChg chg="add del mod">
          <ac:chgData name="Washington Ogweno" userId="10389892-8c77-44d7-9686-b372dead1b33" providerId="ADAL" clId="{04AF69E2-2350-4030-9444-95C449AF4648}" dt="2024-10-24T13:30:30.127" v="3083" actId="478"/>
          <ac:spMkLst>
            <pc:docMk/>
            <pc:sldMk cId="0" sldId="261"/>
            <ac:spMk id="20" creationId="{241651CE-F782-7A42-EACA-BFD71ED2101D}"/>
          </ac:spMkLst>
        </pc:spChg>
        <pc:spChg chg="add del mod">
          <ac:chgData name="Washington Ogweno" userId="10389892-8c77-44d7-9686-b372dead1b33" providerId="ADAL" clId="{04AF69E2-2350-4030-9444-95C449AF4648}" dt="2024-10-24T13:30:27.759" v="3081" actId="478"/>
          <ac:spMkLst>
            <pc:docMk/>
            <pc:sldMk cId="0" sldId="261"/>
            <ac:spMk id="21" creationId="{1FBE68AE-DA13-5409-671F-B59D573D1E82}"/>
          </ac:spMkLst>
        </pc:spChg>
        <pc:spChg chg="mod">
          <ac:chgData name="Washington Ogweno" userId="10389892-8c77-44d7-9686-b372dead1b33" providerId="ADAL" clId="{04AF69E2-2350-4030-9444-95C449AF4648}" dt="2024-10-24T09:27:19.212" v="1791" actId="1036"/>
          <ac:spMkLst>
            <pc:docMk/>
            <pc:sldMk cId="0" sldId="261"/>
            <ac:spMk id="131" creationId="{00000000-0000-0000-0000-000000000000}"/>
          </ac:spMkLst>
        </pc:spChg>
        <pc:spChg chg="add del">
          <ac:chgData name="Washington Ogweno" userId="10389892-8c77-44d7-9686-b372dead1b33" providerId="ADAL" clId="{04AF69E2-2350-4030-9444-95C449AF4648}" dt="2024-10-24T09:23:05.048" v="1762" actId="478"/>
          <ac:spMkLst>
            <pc:docMk/>
            <pc:sldMk cId="0" sldId="261"/>
            <ac:spMk id="132" creationId="{00000000-0000-0000-0000-000000000000}"/>
          </ac:spMkLst>
        </pc:spChg>
        <pc:grpChg chg="add mod">
          <ac:chgData name="Washington Ogweno" userId="10389892-8c77-44d7-9686-b372dead1b33" providerId="ADAL" clId="{04AF69E2-2350-4030-9444-95C449AF4648}" dt="2024-10-24T12:31:14.553" v="2739"/>
          <ac:grpSpMkLst>
            <pc:docMk/>
            <pc:sldMk cId="0" sldId="261"/>
            <ac:grpSpMk id="12" creationId="{22C12911-C30C-87F9-A181-5184EE2FFCA7}"/>
          </ac:grpSpMkLst>
        </pc:grpChg>
        <pc:grpChg chg="mod">
          <ac:chgData name="Washington Ogweno" userId="10389892-8c77-44d7-9686-b372dead1b33" providerId="ADAL" clId="{04AF69E2-2350-4030-9444-95C449AF4648}" dt="2024-10-24T12:31:14.553" v="2739"/>
          <ac:grpSpMkLst>
            <pc:docMk/>
            <pc:sldMk cId="0" sldId="261"/>
            <ac:grpSpMk id="13" creationId="{7E02315F-85E0-2281-B2DF-D720FBE5E821}"/>
          </ac:grpSpMkLst>
        </pc:grpChg>
        <pc:grpChg chg="mod">
          <ac:chgData name="Washington Ogweno" userId="10389892-8c77-44d7-9686-b372dead1b33" providerId="ADAL" clId="{04AF69E2-2350-4030-9444-95C449AF4648}" dt="2024-10-24T12:31:14.553" v="2739"/>
          <ac:grpSpMkLst>
            <pc:docMk/>
            <pc:sldMk cId="0" sldId="261"/>
            <ac:grpSpMk id="14" creationId="{24DCED8F-1E41-04A4-A6DD-396E6A4D587C}"/>
          </ac:grpSpMkLst>
        </pc:grpChg>
        <pc:picChg chg="mod">
          <ac:chgData name="Washington Ogweno" userId="10389892-8c77-44d7-9686-b372dead1b33" providerId="ADAL" clId="{04AF69E2-2350-4030-9444-95C449AF4648}" dt="2024-10-24T12:31:14.553" v="2739"/>
          <ac:picMkLst>
            <pc:docMk/>
            <pc:sldMk cId="0" sldId="261"/>
            <ac:picMk id="15" creationId="{C27291D8-CCA6-FA1F-B3FF-965A7E812F26}"/>
          </ac:picMkLst>
        </pc:picChg>
        <pc:picChg chg="mod">
          <ac:chgData name="Washington Ogweno" userId="10389892-8c77-44d7-9686-b372dead1b33" providerId="ADAL" clId="{04AF69E2-2350-4030-9444-95C449AF4648}" dt="2024-10-24T12:31:14.553" v="2739"/>
          <ac:picMkLst>
            <pc:docMk/>
            <pc:sldMk cId="0" sldId="261"/>
            <ac:picMk id="19" creationId="{F4A88001-0848-89D5-F494-9BF4B3EDB980}"/>
          </ac:picMkLst>
        </pc:picChg>
      </pc:sldChg>
      <pc:sldChg chg="addSp delSp modSp del mod">
        <pc:chgData name="Washington Ogweno" userId="10389892-8c77-44d7-9686-b372dead1b33" providerId="ADAL" clId="{04AF69E2-2350-4030-9444-95C449AF4648}" dt="2024-10-24T12:23:34.276" v="2711" actId="47"/>
        <pc:sldMkLst>
          <pc:docMk/>
          <pc:sldMk cId="0" sldId="262"/>
        </pc:sldMkLst>
        <pc:spChg chg="mod">
          <ac:chgData name="Washington Ogweno" userId="10389892-8c77-44d7-9686-b372dead1b33" providerId="ADAL" clId="{04AF69E2-2350-4030-9444-95C449AF4648}" dt="2024-10-23T13:45:41.743" v="1053"/>
          <ac:spMkLst>
            <pc:docMk/>
            <pc:sldMk cId="0" sldId="262"/>
            <ac:spMk id="138" creationId="{00000000-0000-0000-0000-000000000000}"/>
          </ac:spMkLst>
        </pc:spChg>
        <pc:spChg chg="add del">
          <ac:chgData name="Washington Ogweno" userId="10389892-8c77-44d7-9686-b372dead1b33" providerId="ADAL" clId="{04AF69E2-2350-4030-9444-95C449AF4648}" dt="2024-10-24T09:32:07.536" v="1795" actId="478"/>
          <ac:spMkLst>
            <pc:docMk/>
            <pc:sldMk cId="0" sldId="262"/>
            <ac:spMk id="139" creationId="{00000000-0000-0000-0000-000000000000}"/>
          </ac:spMkLst>
        </pc:spChg>
      </pc:sldChg>
      <pc:sldChg chg="addSp delSp modSp mod">
        <pc:chgData name="Washington Ogweno" userId="10389892-8c77-44d7-9686-b372dead1b33" providerId="ADAL" clId="{04AF69E2-2350-4030-9444-95C449AF4648}" dt="2024-10-24T13:57:00.941" v="4502" actId="2711"/>
        <pc:sldMkLst>
          <pc:docMk/>
          <pc:sldMk cId="0" sldId="263"/>
        </pc:sldMkLst>
        <pc:spChg chg="add del mod">
          <ac:chgData name="Washington Ogweno" userId="10389892-8c77-44d7-9686-b372dead1b33" providerId="ADAL" clId="{04AF69E2-2350-4030-9444-95C449AF4648}" dt="2024-10-24T13:54:01.179" v="4434" actId="478"/>
          <ac:spMkLst>
            <pc:docMk/>
            <pc:sldMk cId="0" sldId="263"/>
            <ac:spMk id="3" creationId="{8320DACC-0E4F-112C-690A-11D94813A24E}"/>
          </ac:spMkLst>
        </pc:spChg>
        <pc:spChg chg="add mod">
          <ac:chgData name="Washington Ogweno" userId="10389892-8c77-44d7-9686-b372dead1b33" providerId="ADAL" clId="{04AF69E2-2350-4030-9444-95C449AF4648}" dt="2024-10-24T13:56:48.716" v="4501" actId="1035"/>
          <ac:spMkLst>
            <pc:docMk/>
            <pc:sldMk cId="0" sldId="263"/>
            <ac:spMk id="5" creationId="{BE6E25D4-5127-8066-654C-3250E0B54DA8}"/>
          </ac:spMkLst>
        </pc:spChg>
        <pc:spChg chg="add mod">
          <ac:chgData name="Washington Ogweno" userId="10389892-8c77-44d7-9686-b372dead1b33" providerId="ADAL" clId="{04AF69E2-2350-4030-9444-95C449AF4648}" dt="2024-10-24T13:56:33.024" v="4474" actId="14100"/>
          <ac:spMkLst>
            <pc:docMk/>
            <pc:sldMk cId="0" sldId="263"/>
            <ac:spMk id="7" creationId="{2DDE802E-BED8-5DF2-CD32-3420E82A2881}"/>
          </ac:spMkLst>
        </pc:spChg>
        <pc:spChg chg="add mod">
          <ac:chgData name="Washington Ogweno" userId="10389892-8c77-44d7-9686-b372dead1b33" providerId="ADAL" clId="{04AF69E2-2350-4030-9444-95C449AF4648}" dt="2024-10-24T13:56:13.865" v="4470" actId="14100"/>
          <ac:spMkLst>
            <pc:docMk/>
            <pc:sldMk cId="0" sldId="263"/>
            <ac:spMk id="9" creationId="{2D1CA3AA-9F96-A247-C27B-E58FC502B2E2}"/>
          </ac:spMkLst>
        </pc:spChg>
        <pc:spChg chg="mod">
          <ac:chgData name="Washington Ogweno" userId="10389892-8c77-44d7-9686-b372dead1b33" providerId="ADAL" clId="{04AF69E2-2350-4030-9444-95C449AF4648}" dt="2024-10-24T13:57:00.941" v="4502" actId="2711"/>
          <ac:spMkLst>
            <pc:docMk/>
            <pc:sldMk cId="0" sldId="263"/>
            <ac:spMk id="145" creationId="{00000000-0000-0000-0000-000000000000}"/>
          </ac:spMkLst>
        </pc:spChg>
        <pc:spChg chg="del mod">
          <ac:chgData name="Washington Ogweno" userId="10389892-8c77-44d7-9686-b372dead1b33" providerId="ADAL" clId="{04AF69E2-2350-4030-9444-95C449AF4648}" dt="2024-10-24T13:53:24.316" v="4429" actId="478"/>
          <ac:spMkLst>
            <pc:docMk/>
            <pc:sldMk cId="0" sldId="263"/>
            <ac:spMk id="146" creationId="{00000000-0000-0000-0000-000000000000}"/>
          </ac:spMkLst>
        </pc:spChg>
      </pc:sldChg>
      <pc:sldChg chg="addSp delSp modSp mod">
        <pc:chgData name="Washington Ogweno" userId="10389892-8c77-44d7-9686-b372dead1b33" providerId="ADAL" clId="{04AF69E2-2350-4030-9444-95C449AF4648}" dt="2024-10-24T13:28:42.767" v="3080" actId="20577"/>
        <pc:sldMkLst>
          <pc:docMk/>
          <pc:sldMk cId="0" sldId="264"/>
        </pc:sldMkLst>
        <pc:spChg chg="add mod">
          <ac:chgData name="Washington Ogweno" userId="10389892-8c77-44d7-9686-b372dead1b33" providerId="ADAL" clId="{04AF69E2-2350-4030-9444-95C449AF4648}" dt="2024-10-24T13:28:42.767" v="3080" actId="20577"/>
          <ac:spMkLst>
            <pc:docMk/>
            <pc:sldMk cId="0" sldId="264"/>
            <ac:spMk id="3" creationId="{F8F659D3-16F0-EEDE-B8C9-5CEBE0C6807C}"/>
          </ac:spMkLst>
        </pc:spChg>
        <pc:spChg chg="mod">
          <ac:chgData name="Washington Ogweno" userId="10389892-8c77-44d7-9686-b372dead1b33" providerId="ADAL" clId="{04AF69E2-2350-4030-9444-95C449AF4648}" dt="2024-10-24T13:16:07.620" v="3061" actId="1076"/>
          <ac:spMkLst>
            <pc:docMk/>
            <pc:sldMk cId="0" sldId="264"/>
            <ac:spMk id="152" creationId="{00000000-0000-0000-0000-000000000000}"/>
          </ac:spMkLst>
        </pc:spChg>
        <pc:spChg chg="del mod">
          <ac:chgData name="Washington Ogweno" userId="10389892-8c77-44d7-9686-b372dead1b33" providerId="ADAL" clId="{04AF69E2-2350-4030-9444-95C449AF4648}" dt="2024-10-24T13:24:42.241" v="3062" actId="478"/>
          <ac:spMkLst>
            <pc:docMk/>
            <pc:sldMk cId="0" sldId="264"/>
            <ac:spMk id="153" creationId="{00000000-0000-0000-0000-000000000000}"/>
          </ac:spMkLst>
        </pc:spChg>
      </pc:sldChg>
      <pc:sldChg chg="addSp delSp modSp mod">
        <pc:chgData name="Washington Ogweno" userId="10389892-8c77-44d7-9686-b372dead1b33" providerId="ADAL" clId="{04AF69E2-2350-4030-9444-95C449AF4648}" dt="2024-10-24T13:49:24.874" v="4380" actId="1076"/>
        <pc:sldMkLst>
          <pc:docMk/>
          <pc:sldMk cId="0" sldId="265"/>
        </pc:sldMkLst>
        <pc:spChg chg="add mod">
          <ac:chgData name="Washington Ogweno" userId="10389892-8c77-44d7-9686-b372dead1b33" providerId="ADAL" clId="{04AF69E2-2350-4030-9444-95C449AF4648}" dt="2024-10-24T13:36:03.137" v="3150" actId="1076"/>
          <ac:spMkLst>
            <pc:docMk/>
            <pc:sldMk cId="0" sldId="265"/>
            <ac:spMk id="3" creationId="{9E09F3FF-B257-5A29-301D-DAFCF55C87CF}"/>
          </ac:spMkLst>
        </pc:spChg>
        <pc:spChg chg="add mod">
          <ac:chgData name="Washington Ogweno" userId="10389892-8c77-44d7-9686-b372dead1b33" providerId="ADAL" clId="{04AF69E2-2350-4030-9444-95C449AF4648}" dt="2024-10-24T13:48:13.393" v="4364" actId="1036"/>
          <ac:spMkLst>
            <pc:docMk/>
            <pc:sldMk cId="0" sldId="265"/>
            <ac:spMk id="5" creationId="{840EBF47-84D0-C8C2-BDF8-5EDA0A7811A6}"/>
          </ac:spMkLst>
        </pc:spChg>
        <pc:spChg chg="add del mod">
          <ac:chgData name="Washington Ogweno" userId="10389892-8c77-44d7-9686-b372dead1b33" providerId="ADAL" clId="{04AF69E2-2350-4030-9444-95C449AF4648}" dt="2024-10-24T13:42:05.735" v="4286" actId="478"/>
          <ac:spMkLst>
            <pc:docMk/>
            <pc:sldMk cId="0" sldId="265"/>
            <ac:spMk id="6" creationId="{887BAC6D-17B7-B379-1AB3-59AE4A77618B}"/>
          </ac:spMkLst>
        </pc:spChg>
        <pc:spChg chg="add del mod">
          <ac:chgData name="Washington Ogweno" userId="10389892-8c77-44d7-9686-b372dead1b33" providerId="ADAL" clId="{04AF69E2-2350-4030-9444-95C449AF4648}" dt="2024-10-24T13:42:34.003" v="4291" actId="478"/>
          <ac:spMkLst>
            <pc:docMk/>
            <pc:sldMk cId="0" sldId="265"/>
            <ac:spMk id="8" creationId="{19FB4467-42DB-9C95-869A-562B9984603F}"/>
          </ac:spMkLst>
        </pc:spChg>
        <pc:spChg chg="add del mod">
          <ac:chgData name="Washington Ogweno" userId="10389892-8c77-44d7-9686-b372dead1b33" providerId="ADAL" clId="{04AF69E2-2350-4030-9444-95C449AF4648}" dt="2024-10-24T13:42:31.506" v="4289" actId="478"/>
          <ac:spMkLst>
            <pc:docMk/>
            <pc:sldMk cId="0" sldId="265"/>
            <ac:spMk id="10" creationId="{5BC7F293-2FCE-1B8A-99FB-A8BD9522533F}"/>
          </ac:spMkLst>
        </pc:spChg>
        <pc:spChg chg="add">
          <ac:chgData name="Washington Ogweno" userId="10389892-8c77-44d7-9686-b372dead1b33" providerId="ADAL" clId="{04AF69E2-2350-4030-9444-95C449AF4648}" dt="2024-10-24T13:42:35.467" v="4292"/>
          <ac:spMkLst>
            <pc:docMk/>
            <pc:sldMk cId="0" sldId="265"/>
            <ac:spMk id="11" creationId="{495DE760-FB07-125E-16F1-5480AE62D038}"/>
          </ac:spMkLst>
        </pc:spChg>
        <pc:spChg chg="add del mod">
          <ac:chgData name="Washington Ogweno" userId="10389892-8c77-44d7-9686-b372dead1b33" providerId="ADAL" clId="{04AF69E2-2350-4030-9444-95C449AF4648}" dt="2024-10-24T13:44:47.681" v="4302" actId="1076"/>
          <ac:spMkLst>
            <pc:docMk/>
            <pc:sldMk cId="0" sldId="265"/>
            <ac:spMk id="12" creationId="{4DC90335-B25F-8461-0844-8D2DA9284ED6}"/>
          </ac:spMkLst>
        </pc:spChg>
        <pc:spChg chg="add mod">
          <ac:chgData name="Washington Ogweno" userId="10389892-8c77-44d7-9686-b372dead1b33" providerId="ADAL" clId="{04AF69E2-2350-4030-9444-95C449AF4648}" dt="2024-10-24T13:44:37.155" v="4301" actId="21"/>
          <ac:spMkLst>
            <pc:docMk/>
            <pc:sldMk cId="0" sldId="265"/>
            <ac:spMk id="13" creationId="{B26A1A19-7510-8FCD-8D03-F81DB5522359}"/>
          </ac:spMkLst>
        </pc:spChg>
        <pc:spChg chg="add mod">
          <ac:chgData name="Washington Ogweno" userId="10389892-8c77-44d7-9686-b372dead1b33" providerId="ADAL" clId="{04AF69E2-2350-4030-9444-95C449AF4648}" dt="2024-10-24T13:48:10.302" v="4357" actId="1036"/>
          <ac:spMkLst>
            <pc:docMk/>
            <pc:sldMk cId="0" sldId="265"/>
            <ac:spMk id="14" creationId="{845B81AC-3B2B-6EBC-1C89-E152A9CFEEC4}"/>
          </ac:spMkLst>
        </pc:spChg>
        <pc:spChg chg="add">
          <ac:chgData name="Washington Ogweno" userId="10389892-8c77-44d7-9686-b372dead1b33" providerId="ADAL" clId="{04AF69E2-2350-4030-9444-95C449AF4648}" dt="2024-10-24T13:45:07.656" v="4305"/>
          <ac:spMkLst>
            <pc:docMk/>
            <pc:sldMk cId="0" sldId="265"/>
            <ac:spMk id="15" creationId="{D58CD857-EBFA-C7CD-3591-9C4A45719A96}"/>
          </ac:spMkLst>
        </pc:spChg>
        <pc:spChg chg="add">
          <ac:chgData name="Washington Ogweno" userId="10389892-8c77-44d7-9686-b372dead1b33" providerId="ADAL" clId="{04AF69E2-2350-4030-9444-95C449AF4648}" dt="2024-10-24T13:45:15.261" v="4306"/>
          <ac:spMkLst>
            <pc:docMk/>
            <pc:sldMk cId="0" sldId="265"/>
            <ac:spMk id="16" creationId="{C4DB076F-E2DF-8F4A-CF2F-E606C88D87DF}"/>
          </ac:spMkLst>
        </pc:spChg>
        <pc:spChg chg="add mod">
          <ac:chgData name="Washington Ogweno" userId="10389892-8c77-44d7-9686-b372dead1b33" providerId="ADAL" clId="{04AF69E2-2350-4030-9444-95C449AF4648}" dt="2024-10-24T13:49:24.874" v="4380" actId="1076"/>
          <ac:spMkLst>
            <pc:docMk/>
            <pc:sldMk cId="0" sldId="265"/>
            <ac:spMk id="18" creationId="{A5D9E58A-03CA-D2A9-0B18-B9F0B780BED5}"/>
          </ac:spMkLst>
        </pc:spChg>
        <pc:spChg chg="mod">
          <ac:chgData name="Washington Ogweno" userId="10389892-8c77-44d7-9686-b372dead1b33" providerId="ADAL" clId="{04AF69E2-2350-4030-9444-95C449AF4648}" dt="2024-10-24T13:43:02.081" v="4294" actId="1076"/>
          <ac:spMkLst>
            <pc:docMk/>
            <pc:sldMk cId="0" sldId="265"/>
            <ac:spMk id="159" creationId="{00000000-0000-0000-0000-000000000000}"/>
          </ac:spMkLst>
        </pc:spChg>
        <pc:spChg chg="add del">
          <ac:chgData name="Washington Ogweno" userId="10389892-8c77-44d7-9686-b372dead1b33" providerId="ADAL" clId="{04AF69E2-2350-4030-9444-95C449AF4648}" dt="2024-10-24T09:32:21.386" v="1796" actId="478"/>
          <ac:spMkLst>
            <pc:docMk/>
            <pc:sldMk cId="0" sldId="265"/>
            <ac:spMk id="160" creationId="{00000000-0000-0000-0000-000000000000}"/>
          </ac:spMkLst>
        </pc:spChg>
      </pc:sldChg>
      <pc:sldChg chg="addSp delSp modSp mod">
        <pc:chgData name="Washington Ogweno" userId="10389892-8c77-44d7-9686-b372dead1b33" providerId="ADAL" clId="{04AF69E2-2350-4030-9444-95C449AF4648}" dt="2024-10-24T14:04:30.352" v="4553" actId="1076"/>
        <pc:sldMkLst>
          <pc:docMk/>
          <pc:sldMk cId="0" sldId="266"/>
        </pc:sldMkLst>
        <pc:spChg chg="add mod">
          <ac:chgData name="Washington Ogweno" userId="10389892-8c77-44d7-9686-b372dead1b33" providerId="ADAL" clId="{04AF69E2-2350-4030-9444-95C449AF4648}" dt="2024-10-24T14:02:57.656" v="4525" actId="113"/>
          <ac:spMkLst>
            <pc:docMk/>
            <pc:sldMk cId="0" sldId="266"/>
            <ac:spMk id="3" creationId="{9450D33B-8970-623B-9C8E-CEA58603969E}"/>
          </ac:spMkLst>
        </pc:spChg>
        <pc:spChg chg="add mod">
          <ac:chgData name="Washington Ogweno" userId="10389892-8c77-44d7-9686-b372dead1b33" providerId="ADAL" clId="{04AF69E2-2350-4030-9444-95C449AF4648}" dt="2024-10-24T14:03:11.659" v="4529" actId="1076"/>
          <ac:spMkLst>
            <pc:docMk/>
            <pc:sldMk cId="0" sldId="266"/>
            <ac:spMk id="5" creationId="{8BAD9DF2-0C37-93B6-EB4E-B3B5182FC4B3}"/>
          </ac:spMkLst>
        </pc:spChg>
        <pc:spChg chg="add mod">
          <ac:chgData name="Washington Ogweno" userId="10389892-8c77-44d7-9686-b372dead1b33" providerId="ADAL" clId="{04AF69E2-2350-4030-9444-95C449AF4648}" dt="2024-10-24T14:00:33.220" v="4511" actId="20577"/>
          <ac:spMkLst>
            <pc:docMk/>
            <pc:sldMk cId="0" sldId="266"/>
            <ac:spMk id="7" creationId="{6BC85276-F4DE-B91C-5F1A-86488C7A6B7C}"/>
          </ac:spMkLst>
        </pc:spChg>
        <pc:spChg chg="add mod">
          <ac:chgData name="Washington Ogweno" userId="10389892-8c77-44d7-9686-b372dead1b33" providerId="ADAL" clId="{04AF69E2-2350-4030-9444-95C449AF4648}" dt="2024-10-24T14:04:26.237" v="4551" actId="1076"/>
          <ac:spMkLst>
            <pc:docMk/>
            <pc:sldMk cId="0" sldId="266"/>
            <ac:spMk id="8" creationId="{E4AB81D5-8E50-8D20-EB9A-7D9B522ACE46}"/>
          </ac:spMkLst>
        </pc:spChg>
        <pc:spChg chg="add mod">
          <ac:chgData name="Washington Ogweno" userId="10389892-8c77-44d7-9686-b372dead1b33" providerId="ADAL" clId="{04AF69E2-2350-4030-9444-95C449AF4648}" dt="2024-10-24T14:00:24.760" v="4508" actId="1076"/>
          <ac:spMkLst>
            <pc:docMk/>
            <pc:sldMk cId="0" sldId="266"/>
            <ac:spMk id="9" creationId="{74DD3F39-7F65-B385-D12A-4CE9519FC902}"/>
          </ac:spMkLst>
        </pc:spChg>
        <pc:spChg chg="add mod">
          <ac:chgData name="Washington Ogweno" userId="10389892-8c77-44d7-9686-b372dead1b33" providerId="ADAL" clId="{04AF69E2-2350-4030-9444-95C449AF4648}" dt="2024-10-24T14:04:28.300" v="4552" actId="1076"/>
          <ac:spMkLst>
            <pc:docMk/>
            <pc:sldMk cId="0" sldId="266"/>
            <ac:spMk id="11" creationId="{A8844723-5732-4421-8727-5503806DBDF3}"/>
          </ac:spMkLst>
        </pc:spChg>
        <pc:spChg chg="add mod">
          <ac:chgData name="Washington Ogweno" userId="10389892-8c77-44d7-9686-b372dead1b33" providerId="ADAL" clId="{04AF69E2-2350-4030-9444-95C449AF4648}" dt="2024-10-24T14:04:30.352" v="4553" actId="1076"/>
          <ac:spMkLst>
            <pc:docMk/>
            <pc:sldMk cId="0" sldId="266"/>
            <ac:spMk id="13" creationId="{B3AEF71C-D171-6BEE-F211-53ED679BBA54}"/>
          </ac:spMkLst>
        </pc:spChg>
        <pc:spChg chg="mod">
          <ac:chgData name="Washington Ogweno" userId="10389892-8c77-44d7-9686-b372dead1b33" providerId="ADAL" clId="{04AF69E2-2350-4030-9444-95C449AF4648}" dt="2024-10-24T13:59:05.108" v="4505" actId="2711"/>
          <ac:spMkLst>
            <pc:docMk/>
            <pc:sldMk cId="0" sldId="266"/>
            <ac:spMk id="166" creationId="{00000000-0000-0000-0000-000000000000}"/>
          </ac:spMkLst>
        </pc:spChg>
        <pc:spChg chg="del mod">
          <ac:chgData name="Washington Ogweno" userId="10389892-8c77-44d7-9686-b372dead1b33" providerId="ADAL" clId="{04AF69E2-2350-4030-9444-95C449AF4648}" dt="2024-10-24T13:13:38.112" v="3060" actId="478"/>
          <ac:spMkLst>
            <pc:docMk/>
            <pc:sldMk cId="0" sldId="266"/>
            <ac:spMk id="167" creationId="{00000000-0000-0000-0000-000000000000}"/>
          </ac:spMkLst>
        </pc:spChg>
      </pc:sldChg>
      <pc:sldChg chg="modSp del">
        <pc:chgData name="Washington Ogweno" userId="10389892-8c77-44d7-9686-b372dead1b33" providerId="ADAL" clId="{04AF69E2-2350-4030-9444-95C449AF4648}" dt="2024-10-24T14:04:32.502" v="4554" actId="47"/>
        <pc:sldMkLst>
          <pc:docMk/>
          <pc:sldMk cId="0" sldId="267"/>
        </pc:sldMkLst>
        <pc:spChg chg="mod">
          <ac:chgData name="Washington Ogweno" userId="10389892-8c77-44d7-9686-b372dead1b33" providerId="ADAL" clId="{04AF69E2-2350-4030-9444-95C449AF4648}" dt="2024-10-23T13:45:41.743" v="1053"/>
          <ac:spMkLst>
            <pc:docMk/>
            <pc:sldMk cId="0" sldId="267"/>
            <ac:spMk id="173" creationId="{00000000-0000-0000-0000-000000000000}"/>
          </ac:spMkLst>
        </pc:spChg>
        <pc:spChg chg="mod">
          <ac:chgData name="Washington Ogweno" userId="10389892-8c77-44d7-9686-b372dead1b33" providerId="ADAL" clId="{04AF69E2-2350-4030-9444-95C449AF4648}" dt="2024-10-23T13:45:41.743" v="1053"/>
          <ac:spMkLst>
            <pc:docMk/>
            <pc:sldMk cId="0" sldId="267"/>
            <ac:spMk id="174" creationId="{00000000-0000-0000-0000-000000000000}"/>
          </ac:spMkLst>
        </pc:spChg>
      </pc:sldChg>
      <pc:sldChg chg="modSp del">
        <pc:chgData name="Washington Ogweno" userId="10389892-8c77-44d7-9686-b372dead1b33" providerId="ADAL" clId="{04AF69E2-2350-4030-9444-95C449AF4648}" dt="2024-10-24T14:04:33.911" v="4555" actId="47"/>
        <pc:sldMkLst>
          <pc:docMk/>
          <pc:sldMk cId="0" sldId="268"/>
        </pc:sldMkLst>
        <pc:spChg chg="mod">
          <ac:chgData name="Washington Ogweno" userId="10389892-8c77-44d7-9686-b372dead1b33" providerId="ADAL" clId="{04AF69E2-2350-4030-9444-95C449AF4648}" dt="2024-10-23T13:45:41.743" v="1053"/>
          <ac:spMkLst>
            <pc:docMk/>
            <pc:sldMk cId="0" sldId="268"/>
            <ac:spMk id="180" creationId="{00000000-0000-0000-0000-000000000000}"/>
          </ac:spMkLst>
        </pc:spChg>
        <pc:spChg chg="mod">
          <ac:chgData name="Washington Ogweno" userId="10389892-8c77-44d7-9686-b372dead1b33" providerId="ADAL" clId="{04AF69E2-2350-4030-9444-95C449AF4648}" dt="2024-10-23T13:45:41.743" v="1053"/>
          <ac:spMkLst>
            <pc:docMk/>
            <pc:sldMk cId="0" sldId="268"/>
            <ac:spMk id="181" creationId="{00000000-0000-0000-0000-000000000000}"/>
          </ac:spMkLst>
        </pc:spChg>
      </pc:sldChg>
      <pc:sldChg chg="delSp modSp mod">
        <pc:chgData name="Washington Ogweno" userId="10389892-8c77-44d7-9686-b372dead1b33" providerId="ADAL" clId="{04AF69E2-2350-4030-9444-95C449AF4648}" dt="2024-10-24T14:05:12.183" v="4561" actId="478"/>
        <pc:sldMkLst>
          <pc:docMk/>
          <pc:sldMk cId="0" sldId="269"/>
        </pc:sldMkLst>
        <pc:spChg chg="mod">
          <ac:chgData name="Washington Ogweno" userId="10389892-8c77-44d7-9686-b372dead1b33" providerId="ADAL" clId="{04AF69E2-2350-4030-9444-95C449AF4648}" dt="2024-10-24T14:05:08.840" v="4560" actId="2711"/>
          <ac:spMkLst>
            <pc:docMk/>
            <pc:sldMk cId="0" sldId="269"/>
            <ac:spMk id="187" creationId="{00000000-0000-0000-0000-000000000000}"/>
          </ac:spMkLst>
        </pc:spChg>
        <pc:spChg chg="del mod">
          <ac:chgData name="Washington Ogweno" userId="10389892-8c77-44d7-9686-b372dead1b33" providerId="ADAL" clId="{04AF69E2-2350-4030-9444-95C449AF4648}" dt="2024-10-24T14:05:12.183" v="4561" actId="478"/>
          <ac:spMkLst>
            <pc:docMk/>
            <pc:sldMk cId="0" sldId="269"/>
            <ac:spMk id="188" creationId="{00000000-0000-0000-0000-000000000000}"/>
          </ac:spMkLst>
        </pc:spChg>
      </pc:sldChg>
      <pc:sldChg chg="addSp delSp modSp del mod">
        <pc:chgData name="Washington Ogweno" userId="10389892-8c77-44d7-9686-b372dead1b33" providerId="ADAL" clId="{04AF69E2-2350-4030-9444-95C449AF4648}" dt="2024-10-24T14:04:48.533" v="4556" actId="47"/>
        <pc:sldMkLst>
          <pc:docMk/>
          <pc:sldMk cId="0" sldId="270"/>
        </pc:sldMkLst>
        <pc:spChg chg="mod">
          <ac:chgData name="Washington Ogweno" userId="10389892-8c77-44d7-9686-b372dead1b33" providerId="ADAL" clId="{04AF69E2-2350-4030-9444-95C449AF4648}" dt="2024-10-23T13:45:41.743" v="1053"/>
          <ac:spMkLst>
            <pc:docMk/>
            <pc:sldMk cId="0" sldId="270"/>
            <ac:spMk id="194" creationId="{00000000-0000-0000-0000-000000000000}"/>
          </ac:spMkLst>
        </pc:spChg>
        <pc:spChg chg="add del">
          <ac:chgData name="Washington Ogweno" userId="10389892-8c77-44d7-9686-b372dead1b33" providerId="ADAL" clId="{04AF69E2-2350-4030-9444-95C449AF4648}" dt="2024-10-24T12:26:12.843" v="2713" actId="478"/>
          <ac:spMkLst>
            <pc:docMk/>
            <pc:sldMk cId="0" sldId="270"/>
            <ac:spMk id="195" creationId="{00000000-0000-0000-0000-000000000000}"/>
          </ac:spMkLst>
        </pc:spChg>
      </pc:sldChg>
      <pc:sldChg chg="addSp delSp modSp del mod">
        <pc:chgData name="Washington Ogweno" userId="10389892-8c77-44d7-9686-b372dead1b33" providerId="ADAL" clId="{04AF69E2-2350-4030-9444-95C449AF4648}" dt="2024-10-24T14:04:50.965" v="4557" actId="47"/>
        <pc:sldMkLst>
          <pc:docMk/>
          <pc:sldMk cId="0" sldId="271"/>
        </pc:sldMkLst>
        <pc:spChg chg="mod">
          <ac:chgData name="Washington Ogweno" userId="10389892-8c77-44d7-9686-b372dead1b33" providerId="ADAL" clId="{04AF69E2-2350-4030-9444-95C449AF4648}" dt="2024-10-23T13:45:41.743" v="1053"/>
          <ac:spMkLst>
            <pc:docMk/>
            <pc:sldMk cId="0" sldId="271"/>
            <ac:spMk id="201" creationId="{00000000-0000-0000-0000-000000000000}"/>
          </ac:spMkLst>
        </pc:spChg>
        <pc:spChg chg="add del">
          <ac:chgData name="Washington Ogweno" userId="10389892-8c77-44d7-9686-b372dead1b33" providerId="ADAL" clId="{04AF69E2-2350-4030-9444-95C449AF4648}" dt="2024-10-24T12:26:18.576" v="2714" actId="478"/>
          <ac:spMkLst>
            <pc:docMk/>
            <pc:sldMk cId="0" sldId="271"/>
            <ac:spMk id="202" creationId="{00000000-0000-0000-0000-000000000000}"/>
          </ac:spMkLst>
        </pc:spChg>
      </pc:sldChg>
      <pc:sldChg chg="addSp delSp modSp del">
        <pc:chgData name="Washington Ogweno" userId="10389892-8c77-44d7-9686-b372dead1b33" providerId="ADAL" clId="{04AF69E2-2350-4030-9444-95C449AF4648}" dt="2024-10-24T14:05:14.319" v="4562" actId="47"/>
        <pc:sldMkLst>
          <pc:docMk/>
          <pc:sldMk cId="0" sldId="272"/>
        </pc:sldMkLst>
        <pc:spChg chg="mod">
          <ac:chgData name="Washington Ogweno" userId="10389892-8c77-44d7-9686-b372dead1b33" providerId="ADAL" clId="{04AF69E2-2350-4030-9444-95C449AF4648}" dt="2024-10-23T13:45:41.743" v="1053"/>
          <ac:spMkLst>
            <pc:docMk/>
            <pc:sldMk cId="0" sldId="272"/>
            <ac:spMk id="208" creationId="{00000000-0000-0000-0000-000000000000}"/>
          </ac:spMkLst>
        </pc:spChg>
        <pc:spChg chg="add del">
          <ac:chgData name="Washington Ogweno" userId="10389892-8c77-44d7-9686-b372dead1b33" providerId="ADAL" clId="{04AF69E2-2350-4030-9444-95C449AF4648}" dt="2024-10-23T13:45:41.743" v="1053"/>
          <ac:spMkLst>
            <pc:docMk/>
            <pc:sldMk cId="0" sldId="272"/>
            <ac:spMk id="209" creationId="{00000000-0000-0000-0000-000000000000}"/>
          </ac:spMkLst>
        </pc:spChg>
      </pc:sldChg>
      <pc:sldChg chg="addSp delSp modSp mod">
        <pc:chgData name="Washington Ogweno" userId="10389892-8c77-44d7-9686-b372dead1b33" providerId="ADAL" clId="{04AF69E2-2350-4030-9444-95C449AF4648}" dt="2024-10-24T12:29:14.658" v="2738" actId="2711"/>
        <pc:sldMkLst>
          <pc:docMk/>
          <pc:sldMk cId="0" sldId="273"/>
        </pc:sldMkLst>
        <pc:spChg chg="mod">
          <ac:chgData name="Washington Ogweno" userId="10389892-8c77-44d7-9686-b372dead1b33" providerId="ADAL" clId="{04AF69E2-2350-4030-9444-95C449AF4648}" dt="2024-10-24T12:29:14.658" v="2738" actId="2711"/>
          <ac:spMkLst>
            <pc:docMk/>
            <pc:sldMk cId="0" sldId="273"/>
            <ac:spMk id="215" creationId="{00000000-0000-0000-0000-000000000000}"/>
          </ac:spMkLst>
        </pc:spChg>
        <pc:spChg chg="add del">
          <ac:chgData name="Washington Ogweno" userId="10389892-8c77-44d7-9686-b372dead1b33" providerId="ADAL" clId="{04AF69E2-2350-4030-9444-95C449AF4648}" dt="2024-10-24T12:26:23.747" v="2715" actId="478"/>
          <ac:spMkLst>
            <pc:docMk/>
            <pc:sldMk cId="0" sldId="273"/>
            <ac:spMk id="216" creationId="{00000000-0000-0000-0000-000000000000}"/>
          </ac:spMkLst>
        </pc:spChg>
      </pc:sldChg>
      <pc:sldChg chg="addSp delSp modSp mod">
        <pc:chgData name="Washington Ogweno" userId="10389892-8c77-44d7-9686-b372dead1b33" providerId="ADAL" clId="{04AF69E2-2350-4030-9444-95C449AF4648}" dt="2024-10-24T12:26:28.752" v="2716" actId="478"/>
        <pc:sldMkLst>
          <pc:docMk/>
          <pc:sldMk cId="0" sldId="274"/>
        </pc:sldMkLst>
        <pc:spChg chg="mod">
          <ac:chgData name="Washington Ogweno" userId="10389892-8c77-44d7-9686-b372dead1b33" providerId="ADAL" clId="{04AF69E2-2350-4030-9444-95C449AF4648}" dt="2024-10-23T13:45:41.743" v="1053"/>
          <ac:spMkLst>
            <pc:docMk/>
            <pc:sldMk cId="0" sldId="274"/>
            <ac:spMk id="222" creationId="{00000000-0000-0000-0000-000000000000}"/>
          </ac:spMkLst>
        </pc:spChg>
        <pc:spChg chg="add del">
          <ac:chgData name="Washington Ogweno" userId="10389892-8c77-44d7-9686-b372dead1b33" providerId="ADAL" clId="{04AF69E2-2350-4030-9444-95C449AF4648}" dt="2024-10-24T12:26:28.752" v="2716" actId="478"/>
          <ac:spMkLst>
            <pc:docMk/>
            <pc:sldMk cId="0" sldId="274"/>
            <ac:spMk id="223" creationId="{00000000-0000-0000-0000-000000000000}"/>
          </ac:spMkLst>
        </pc:spChg>
      </pc:sldChg>
      <pc:sldChg chg="modSp add del mod modTransition setBg">
        <pc:chgData name="Washington Ogweno" userId="10389892-8c77-44d7-9686-b372dead1b33" providerId="ADAL" clId="{04AF69E2-2350-4030-9444-95C449AF4648}" dt="2024-10-24T12:27:04.105" v="2721" actId="1076"/>
        <pc:sldMkLst>
          <pc:docMk/>
          <pc:sldMk cId="576979809" sldId="275"/>
        </pc:sldMkLst>
        <pc:spChg chg="mod">
          <ac:chgData name="Washington Ogweno" userId="10389892-8c77-44d7-9686-b372dead1b33" providerId="ADAL" clId="{04AF69E2-2350-4030-9444-95C449AF4648}" dt="2024-10-23T13:45:41.743" v="1053"/>
          <ac:spMkLst>
            <pc:docMk/>
            <pc:sldMk cId="576979809" sldId="275"/>
            <ac:spMk id="3" creationId="{00000000-0000-0000-0000-000000000000}"/>
          </ac:spMkLst>
        </pc:spChg>
        <pc:spChg chg="mod">
          <ac:chgData name="Washington Ogweno" userId="10389892-8c77-44d7-9686-b372dead1b33" providerId="ADAL" clId="{04AF69E2-2350-4030-9444-95C449AF4648}" dt="2024-10-24T12:27:04.105" v="2721" actId="1076"/>
          <ac:spMkLst>
            <pc:docMk/>
            <pc:sldMk cId="576979809" sldId="275"/>
            <ac:spMk id="15" creationId="{C73D024C-750F-F245-A600-C5BF60D19A65}"/>
          </ac:spMkLst>
        </pc:spChg>
      </pc:sldChg>
      <pc:sldChg chg="addSp delSp modSp add del mod">
        <pc:chgData name="Washington Ogweno" userId="10389892-8c77-44d7-9686-b372dead1b33" providerId="ADAL" clId="{04AF69E2-2350-4030-9444-95C449AF4648}" dt="2024-10-24T12:03:53.151" v="2576" actId="14100"/>
        <pc:sldMkLst>
          <pc:docMk/>
          <pc:sldMk cId="4236334710" sldId="276"/>
        </pc:sldMkLst>
        <pc:spChg chg="del mod">
          <ac:chgData name="Washington Ogweno" userId="10389892-8c77-44d7-9686-b372dead1b33" providerId="ADAL" clId="{04AF69E2-2350-4030-9444-95C449AF4648}" dt="2024-10-24T11:21:00.725" v="1977" actId="478"/>
          <ac:spMkLst>
            <pc:docMk/>
            <pc:sldMk cId="4236334710" sldId="276"/>
            <ac:spMk id="2" creationId="{738B6465-2475-A07D-4C6C-35FE23DA4F4C}"/>
          </ac:spMkLst>
        </pc:spChg>
        <pc:spChg chg="add mod">
          <ac:chgData name="Washington Ogweno" userId="10389892-8c77-44d7-9686-b372dead1b33" providerId="ADAL" clId="{04AF69E2-2350-4030-9444-95C449AF4648}" dt="2024-10-24T12:01:49.361" v="2341" actId="1036"/>
          <ac:spMkLst>
            <pc:docMk/>
            <pc:sldMk cId="4236334710" sldId="276"/>
            <ac:spMk id="3" creationId="{EA43BD36-536B-8DFB-DF15-43D27DFEB45A}"/>
          </ac:spMkLst>
        </pc:spChg>
        <pc:spChg chg="del mod">
          <ac:chgData name="Washington Ogweno" userId="10389892-8c77-44d7-9686-b372dead1b33" providerId="ADAL" clId="{04AF69E2-2350-4030-9444-95C449AF4648}" dt="2024-10-24T11:20:56.985" v="1975" actId="478"/>
          <ac:spMkLst>
            <pc:docMk/>
            <pc:sldMk cId="4236334710" sldId="276"/>
            <ac:spMk id="4" creationId="{79532902-FD2B-2482-8C9C-3141CE00EC86}"/>
          </ac:spMkLst>
        </pc:spChg>
        <pc:spChg chg="mod">
          <ac:chgData name="Washington Ogweno" userId="10389892-8c77-44d7-9686-b372dead1b33" providerId="ADAL" clId="{04AF69E2-2350-4030-9444-95C449AF4648}" dt="2024-10-24T12:01:38.065" v="2324" actId="1038"/>
          <ac:spMkLst>
            <pc:docMk/>
            <pc:sldMk cId="4236334710" sldId="276"/>
            <ac:spMk id="5" creationId="{FC07F6C2-5835-53A0-39AA-DCFE0B295488}"/>
          </ac:spMkLst>
        </pc:spChg>
        <pc:spChg chg="del mod">
          <ac:chgData name="Washington Ogweno" userId="10389892-8c77-44d7-9686-b372dead1b33" providerId="ADAL" clId="{04AF69E2-2350-4030-9444-95C449AF4648}" dt="2024-10-24T08:01:25.389" v="1245"/>
          <ac:spMkLst>
            <pc:docMk/>
            <pc:sldMk cId="4236334710" sldId="276"/>
            <ac:spMk id="6" creationId="{6EDD5747-7FA8-3946-AD70-7C693AFA5379}"/>
          </ac:spMkLst>
        </pc:spChg>
        <pc:spChg chg="add del mod">
          <ac:chgData name="Washington Ogweno" userId="10389892-8c77-44d7-9686-b372dead1b33" providerId="ADAL" clId="{04AF69E2-2350-4030-9444-95C449AF4648}" dt="2024-10-24T11:21:04.055" v="1979" actId="478"/>
          <ac:spMkLst>
            <pc:docMk/>
            <pc:sldMk cId="4236334710" sldId="276"/>
            <ac:spMk id="8" creationId="{21E531F2-ECC3-C897-96B4-186BACEF6213}"/>
          </ac:spMkLst>
        </pc:spChg>
        <pc:spChg chg="add del mod">
          <ac:chgData name="Washington Ogweno" userId="10389892-8c77-44d7-9686-b372dead1b33" providerId="ADAL" clId="{04AF69E2-2350-4030-9444-95C449AF4648}" dt="2024-10-24T11:21:02.625" v="1978" actId="478"/>
          <ac:spMkLst>
            <pc:docMk/>
            <pc:sldMk cId="4236334710" sldId="276"/>
            <ac:spMk id="9" creationId="{0148CBDE-B6C3-A14F-B26D-1BA45A9A11F6}"/>
          </ac:spMkLst>
        </pc:spChg>
        <pc:spChg chg="add del mod">
          <ac:chgData name="Washington Ogweno" userId="10389892-8c77-44d7-9686-b372dead1b33" providerId="ADAL" clId="{04AF69E2-2350-4030-9444-95C449AF4648}" dt="2024-10-24T11:21:05.415" v="1980" actId="478"/>
          <ac:spMkLst>
            <pc:docMk/>
            <pc:sldMk cId="4236334710" sldId="276"/>
            <ac:spMk id="10" creationId="{19ED6B83-B202-E030-89A5-18E920E3A2BF}"/>
          </ac:spMkLst>
        </pc:spChg>
        <pc:spChg chg="add del mod">
          <ac:chgData name="Washington Ogweno" userId="10389892-8c77-44d7-9686-b372dead1b33" providerId="ADAL" clId="{04AF69E2-2350-4030-9444-95C449AF4648}" dt="2024-10-24T08:04:31.330" v="1271" actId="478"/>
          <ac:spMkLst>
            <pc:docMk/>
            <pc:sldMk cId="4236334710" sldId="276"/>
            <ac:spMk id="11" creationId="{5E2CDF4F-0425-8F9B-03C6-107EC9B9251D}"/>
          </ac:spMkLst>
        </pc:spChg>
        <pc:spChg chg="add del mod">
          <ac:chgData name="Washington Ogweno" userId="10389892-8c77-44d7-9686-b372dead1b33" providerId="ADAL" clId="{04AF69E2-2350-4030-9444-95C449AF4648}" dt="2024-10-24T11:21:08.552" v="1981" actId="478"/>
          <ac:spMkLst>
            <pc:docMk/>
            <pc:sldMk cId="4236334710" sldId="276"/>
            <ac:spMk id="12" creationId="{906143D8-0B99-5CA5-C6F1-697F8B9DCD45}"/>
          </ac:spMkLst>
        </pc:spChg>
        <pc:spChg chg="add del mod">
          <ac:chgData name="Washington Ogweno" userId="10389892-8c77-44d7-9686-b372dead1b33" providerId="ADAL" clId="{04AF69E2-2350-4030-9444-95C449AF4648}" dt="2024-10-24T11:20:58.865" v="1976" actId="478"/>
          <ac:spMkLst>
            <pc:docMk/>
            <pc:sldMk cId="4236334710" sldId="276"/>
            <ac:spMk id="13" creationId="{3C00953A-34DA-3CD9-4415-6004D77F0187}"/>
          </ac:spMkLst>
        </pc:spChg>
        <pc:spChg chg="add del mod">
          <ac:chgData name="Washington Ogweno" userId="10389892-8c77-44d7-9686-b372dead1b33" providerId="ADAL" clId="{04AF69E2-2350-4030-9444-95C449AF4648}" dt="2024-10-24T11:21:10.060" v="1982" actId="478"/>
          <ac:spMkLst>
            <pc:docMk/>
            <pc:sldMk cId="4236334710" sldId="276"/>
            <ac:spMk id="14" creationId="{B2A38720-6189-8330-318C-30E56BC2F45C}"/>
          </ac:spMkLst>
        </pc:spChg>
        <pc:spChg chg="add del mod">
          <ac:chgData name="Washington Ogweno" userId="10389892-8c77-44d7-9686-b372dead1b33" providerId="ADAL" clId="{04AF69E2-2350-4030-9444-95C449AF4648}" dt="2024-10-24T11:21:14.665" v="1985" actId="478"/>
          <ac:spMkLst>
            <pc:docMk/>
            <pc:sldMk cId="4236334710" sldId="276"/>
            <ac:spMk id="15" creationId="{87073C5C-14B8-54DF-97D0-1C70ACBB87BD}"/>
          </ac:spMkLst>
        </pc:spChg>
        <pc:spChg chg="add del mod">
          <ac:chgData name="Washington Ogweno" userId="10389892-8c77-44d7-9686-b372dead1b33" providerId="ADAL" clId="{04AF69E2-2350-4030-9444-95C449AF4648}" dt="2024-10-24T11:21:11.556" v="1983" actId="478"/>
          <ac:spMkLst>
            <pc:docMk/>
            <pc:sldMk cId="4236334710" sldId="276"/>
            <ac:spMk id="16" creationId="{CE8C52E6-8D14-94A9-3C44-2D05FB0857BE}"/>
          </ac:spMkLst>
        </pc:spChg>
        <pc:spChg chg="add del mod">
          <ac:chgData name="Washington Ogweno" userId="10389892-8c77-44d7-9686-b372dead1b33" providerId="ADAL" clId="{04AF69E2-2350-4030-9444-95C449AF4648}" dt="2024-10-24T11:21:13.145" v="1984" actId="478"/>
          <ac:spMkLst>
            <pc:docMk/>
            <pc:sldMk cId="4236334710" sldId="276"/>
            <ac:spMk id="17" creationId="{C1910C92-ADE9-48BA-2FAE-807DE1E6D1EC}"/>
          </ac:spMkLst>
        </pc:spChg>
        <pc:spChg chg="add mod">
          <ac:chgData name="Washington Ogweno" userId="10389892-8c77-44d7-9686-b372dead1b33" providerId="ADAL" clId="{04AF69E2-2350-4030-9444-95C449AF4648}" dt="2024-10-24T12:01:56.721" v="2357" actId="1038"/>
          <ac:spMkLst>
            <pc:docMk/>
            <pc:sldMk cId="4236334710" sldId="276"/>
            <ac:spMk id="18" creationId="{D238EAAA-78A0-D2F4-8754-18FD1EB90CFC}"/>
          </ac:spMkLst>
        </pc:spChg>
        <pc:spChg chg="add mod">
          <ac:chgData name="Washington Ogweno" userId="10389892-8c77-44d7-9686-b372dead1b33" providerId="ADAL" clId="{04AF69E2-2350-4030-9444-95C449AF4648}" dt="2024-10-24T12:02:06.764" v="2372" actId="1038"/>
          <ac:spMkLst>
            <pc:docMk/>
            <pc:sldMk cId="4236334710" sldId="276"/>
            <ac:spMk id="19" creationId="{076BBCCD-2CE6-6D56-5952-C4753FF802FC}"/>
          </ac:spMkLst>
        </pc:spChg>
        <pc:spChg chg="add mod">
          <ac:chgData name="Washington Ogweno" userId="10389892-8c77-44d7-9686-b372dead1b33" providerId="ADAL" clId="{04AF69E2-2350-4030-9444-95C449AF4648}" dt="2024-10-24T11:55:17.766" v="2255" actId="1036"/>
          <ac:spMkLst>
            <pc:docMk/>
            <pc:sldMk cId="4236334710" sldId="276"/>
            <ac:spMk id="20" creationId="{90692302-759B-91A8-267C-60EFE3BD2359}"/>
          </ac:spMkLst>
        </pc:spChg>
        <pc:spChg chg="add mod">
          <ac:chgData name="Washington Ogweno" userId="10389892-8c77-44d7-9686-b372dead1b33" providerId="ADAL" clId="{04AF69E2-2350-4030-9444-95C449AF4648}" dt="2024-10-24T11:55:21.231" v="2257" actId="1076"/>
          <ac:spMkLst>
            <pc:docMk/>
            <pc:sldMk cId="4236334710" sldId="276"/>
            <ac:spMk id="22" creationId="{16E21810-1D1E-1AD6-2094-9B1C1AD0777F}"/>
          </ac:spMkLst>
        </pc:spChg>
        <pc:spChg chg="mod">
          <ac:chgData name="Washington Ogweno" userId="10389892-8c77-44d7-9686-b372dead1b33" providerId="ADAL" clId="{04AF69E2-2350-4030-9444-95C449AF4648}" dt="2024-10-24T08:01:01.645" v="1242" actId="1036"/>
          <ac:spMkLst>
            <pc:docMk/>
            <pc:sldMk cId="4236334710" sldId="276"/>
            <ac:spMk id="110" creationId="{00000000-0000-0000-0000-000000000000}"/>
          </ac:spMkLst>
        </pc:spChg>
        <pc:cxnChg chg="mod">
          <ac:chgData name="Washington Ogweno" userId="10389892-8c77-44d7-9686-b372dead1b33" providerId="ADAL" clId="{04AF69E2-2350-4030-9444-95C449AF4648}" dt="2024-10-24T12:03:53.151" v="2576" actId="14100"/>
          <ac:cxnSpMkLst>
            <pc:docMk/>
            <pc:sldMk cId="4236334710" sldId="276"/>
            <ac:cxnSpMk id="7" creationId="{4B80C03D-8D5D-DACD-F69E-CFB63F379A61}"/>
          </ac:cxnSpMkLst>
        </pc:cxnChg>
        <pc:cxnChg chg="add mod">
          <ac:chgData name="Washington Ogweno" userId="10389892-8c77-44d7-9686-b372dead1b33" providerId="ADAL" clId="{04AF69E2-2350-4030-9444-95C449AF4648}" dt="2024-10-24T12:01:15.461" v="2282" actId="1037"/>
          <ac:cxnSpMkLst>
            <pc:docMk/>
            <pc:sldMk cId="4236334710" sldId="276"/>
            <ac:cxnSpMk id="23" creationId="{2B8C87BE-718C-8030-A3EC-B941B1636D74}"/>
          </ac:cxnSpMkLst>
        </pc:cxnChg>
        <pc:cxnChg chg="add mod">
          <ac:chgData name="Washington Ogweno" userId="10389892-8c77-44d7-9686-b372dead1b33" providerId="ADAL" clId="{04AF69E2-2350-4030-9444-95C449AF4648}" dt="2024-10-24T12:03:46.901" v="2574" actId="14100"/>
          <ac:cxnSpMkLst>
            <pc:docMk/>
            <pc:sldMk cId="4236334710" sldId="276"/>
            <ac:cxnSpMk id="24" creationId="{C242A1C1-F08D-39FE-DE39-A92346648564}"/>
          </ac:cxnSpMkLst>
        </pc:cxnChg>
        <pc:cxnChg chg="add mod">
          <ac:chgData name="Washington Ogweno" userId="10389892-8c77-44d7-9686-b372dead1b33" providerId="ADAL" clId="{04AF69E2-2350-4030-9444-95C449AF4648}" dt="2024-10-24T12:03:41.431" v="2573" actId="14100"/>
          <ac:cxnSpMkLst>
            <pc:docMk/>
            <pc:sldMk cId="4236334710" sldId="276"/>
            <ac:cxnSpMk id="25" creationId="{D71CFFE5-17AD-6AAF-05EE-C6123D5F4D6B}"/>
          </ac:cxnSpMkLst>
        </pc:cxnChg>
      </pc:sldChg>
      <pc:sldChg chg="addSp delSp modSp add mod ord">
        <pc:chgData name="Washington Ogweno" userId="10389892-8c77-44d7-9686-b372dead1b33" providerId="ADAL" clId="{04AF69E2-2350-4030-9444-95C449AF4648}" dt="2024-10-24T14:31:56.286" v="4604"/>
        <pc:sldMkLst>
          <pc:docMk/>
          <pc:sldMk cId="1620630386" sldId="277"/>
        </pc:sldMkLst>
        <pc:spChg chg="add del mod">
          <ac:chgData name="Washington Ogweno" userId="10389892-8c77-44d7-9686-b372dead1b33" providerId="ADAL" clId="{04AF69E2-2350-4030-9444-95C449AF4648}" dt="2024-10-24T11:13:34.543" v="1857" actId="478"/>
          <ac:spMkLst>
            <pc:docMk/>
            <pc:sldMk cId="1620630386" sldId="277"/>
            <ac:spMk id="3" creationId="{A4441AEB-613D-06C6-8BDC-A09032995D80}"/>
          </ac:spMkLst>
        </pc:spChg>
        <pc:spChg chg="del">
          <ac:chgData name="Washington Ogweno" userId="10389892-8c77-44d7-9686-b372dead1b33" providerId="ADAL" clId="{04AF69E2-2350-4030-9444-95C449AF4648}" dt="2024-10-24T08:50:46.725" v="1660" actId="478"/>
          <ac:spMkLst>
            <pc:docMk/>
            <pc:sldMk cId="1620630386" sldId="277"/>
            <ac:spMk id="4" creationId="{79532902-FD2B-2482-8C9C-3141CE00EC86}"/>
          </ac:spMkLst>
        </pc:spChg>
        <pc:spChg chg="del">
          <ac:chgData name="Washington Ogweno" userId="10389892-8c77-44d7-9686-b372dead1b33" providerId="ADAL" clId="{04AF69E2-2350-4030-9444-95C449AF4648}" dt="2024-10-24T08:50:43.197" v="1659" actId="478"/>
          <ac:spMkLst>
            <pc:docMk/>
            <pc:sldMk cId="1620630386" sldId="277"/>
            <ac:spMk id="5" creationId="{FC07F6C2-5835-53A0-39AA-DCFE0B295488}"/>
          </ac:spMkLst>
        </pc:spChg>
        <pc:spChg chg="del mod">
          <ac:chgData name="Washington Ogweno" userId="10389892-8c77-44d7-9686-b372dead1b33" providerId="ADAL" clId="{04AF69E2-2350-4030-9444-95C449AF4648}" dt="2024-10-24T11:13:33.245" v="1856" actId="478"/>
          <ac:spMkLst>
            <pc:docMk/>
            <pc:sldMk cId="1620630386" sldId="277"/>
            <ac:spMk id="6" creationId="{6EDD5747-7FA8-3946-AD70-7C693AFA5379}"/>
          </ac:spMkLst>
        </pc:spChg>
        <pc:spChg chg="add mod">
          <ac:chgData name="Washington Ogweno" userId="10389892-8c77-44d7-9686-b372dead1b33" providerId="ADAL" clId="{04AF69E2-2350-4030-9444-95C449AF4648}" dt="2024-10-24T11:20:20.509" v="1973" actId="1076"/>
          <ac:spMkLst>
            <pc:docMk/>
            <pc:sldMk cId="1620630386" sldId="277"/>
            <ac:spMk id="8" creationId="{AA6C3301-9264-1AF8-4668-AFE66BF3D5DB}"/>
          </ac:spMkLst>
        </pc:spChg>
        <pc:spChg chg="add mod">
          <ac:chgData name="Washington Ogweno" userId="10389892-8c77-44d7-9686-b372dead1b33" providerId="ADAL" clId="{04AF69E2-2350-4030-9444-95C449AF4648}" dt="2024-10-24T11:20:26.825" v="1974" actId="1076"/>
          <ac:spMkLst>
            <pc:docMk/>
            <pc:sldMk cId="1620630386" sldId="277"/>
            <ac:spMk id="9" creationId="{4D9A9763-C474-93B5-F921-73E508E5DBF9}"/>
          </ac:spMkLst>
        </pc:spChg>
        <pc:spChg chg="mod">
          <ac:chgData name="Washington Ogweno" userId="10389892-8c77-44d7-9686-b372dead1b33" providerId="ADAL" clId="{04AF69E2-2350-4030-9444-95C449AF4648}" dt="2024-10-24T14:31:52.526" v="4602" actId="20577"/>
          <ac:spMkLst>
            <pc:docMk/>
            <pc:sldMk cId="1620630386" sldId="277"/>
            <ac:spMk id="110" creationId="{00000000-0000-0000-0000-000000000000}"/>
          </ac:spMkLst>
        </pc:spChg>
      </pc:sldChg>
      <pc:sldChg chg="addSp delSp modSp add del mod">
        <pc:chgData name="Washington Ogweno" userId="10389892-8c77-44d7-9686-b372dead1b33" providerId="ADAL" clId="{04AF69E2-2350-4030-9444-95C449AF4648}" dt="2024-10-24T12:09:34.333" v="2654" actId="47"/>
        <pc:sldMkLst>
          <pc:docMk/>
          <pc:sldMk cId="1631110098" sldId="278"/>
        </pc:sldMkLst>
        <pc:spChg chg="add mod">
          <ac:chgData name="Washington Ogweno" userId="10389892-8c77-44d7-9686-b372dead1b33" providerId="ADAL" clId="{04AF69E2-2350-4030-9444-95C449AF4648}" dt="2024-10-24T12:06:54.942" v="2605" actId="1076"/>
          <ac:spMkLst>
            <pc:docMk/>
            <pc:sldMk cId="1631110098" sldId="278"/>
            <ac:spMk id="3" creationId="{9F08C57A-B3FA-369D-C5FE-C058C737ADF7}"/>
          </ac:spMkLst>
        </pc:spChg>
        <pc:spChg chg="add del mod">
          <ac:chgData name="Washington Ogweno" userId="10389892-8c77-44d7-9686-b372dead1b33" providerId="ADAL" clId="{04AF69E2-2350-4030-9444-95C449AF4648}" dt="2024-10-24T12:06:21.417" v="2599" actId="478"/>
          <ac:spMkLst>
            <pc:docMk/>
            <pc:sldMk cId="1631110098" sldId="278"/>
            <ac:spMk id="5" creationId="{29F3E815-7642-FC8C-3395-5BA1C5D91948}"/>
          </ac:spMkLst>
        </pc:spChg>
        <pc:spChg chg="add del mod">
          <ac:chgData name="Washington Ogweno" userId="10389892-8c77-44d7-9686-b372dead1b33" providerId="ADAL" clId="{04AF69E2-2350-4030-9444-95C449AF4648}" dt="2024-10-24T12:08:27.103" v="2618" actId="21"/>
          <ac:spMkLst>
            <pc:docMk/>
            <pc:sldMk cId="1631110098" sldId="278"/>
            <ac:spMk id="7" creationId="{359AE2EF-3703-9400-C875-3909EC79966B}"/>
          </ac:spMkLst>
        </pc:spChg>
        <pc:spChg chg="mod">
          <ac:chgData name="Washington Ogweno" userId="10389892-8c77-44d7-9686-b372dead1b33" providerId="ADAL" clId="{04AF69E2-2350-4030-9444-95C449AF4648}" dt="2024-10-24T09:23:52.034" v="1770" actId="20577"/>
          <ac:spMkLst>
            <pc:docMk/>
            <pc:sldMk cId="1631110098" sldId="278"/>
            <ac:spMk id="124" creationId="{00000000-0000-0000-0000-000000000000}"/>
          </ac:spMkLst>
        </pc:spChg>
        <pc:spChg chg="del">
          <ac:chgData name="Washington Ogweno" userId="10389892-8c77-44d7-9686-b372dead1b33" providerId="ADAL" clId="{04AF69E2-2350-4030-9444-95C449AF4648}" dt="2024-10-24T09:23:01.064" v="1761" actId="478"/>
          <ac:spMkLst>
            <pc:docMk/>
            <pc:sldMk cId="1631110098" sldId="278"/>
            <ac:spMk id="125" creationId="{00000000-0000-0000-0000-000000000000}"/>
          </ac:spMkLst>
        </pc:spChg>
      </pc:sldChg>
      <pc:sldChg chg="addSp modSp add mod">
        <pc:chgData name="Washington Ogweno" userId="10389892-8c77-44d7-9686-b372dead1b33" providerId="ADAL" clId="{04AF69E2-2350-4030-9444-95C449AF4648}" dt="2024-10-24T11:32:15.200" v="2132" actId="1036"/>
        <pc:sldMkLst>
          <pc:docMk/>
          <pc:sldMk cId="1960657981" sldId="279"/>
        </pc:sldMkLst>
        <pc:spChg chg="add mod">
          <ac:chgData name="Washington Ogweno" userId="10389892-8c77-44d7-9686-b372dead1b33" providerId="ADAL" clId="{04AF69E2-2350-4030-9444-95C449AF4648}" dt="2024-10-24T11:29:33.529" v="2104" actId="1036"/>
          <ac:spMkLst>
            <pc:docMk/>
            <pc:sldMk cId="1960657981" sldId="279"/>
            <ac:spMk id="3" creationId="{1E8D4726-D145-6A8B-434E-7ECEF8F50A4C}"/>
          </ac:spMkLst>
        </pc:spChg>
        <pc:spChg chg="add mod">
          <ac:chgData name="Washington Ogweno" userId="10389892-8c77-44d7-9686-b372dead1b33" providerId="ADAL" clId="{04AF69E2-2350-4030-9444-95C449AF4648}" dt="2024-10-24T11:32:15.200" v="2132" actId="1036"/>
          <ac:spMkLst>
            <pc:docMk/>
            <pc:sldMk cId="1960657981" sldId="279"/>
            <ac:spMk id="5" creationId="{5560D9D7-5750-8288-4354-E58C575E1DA4}"/>
          </ac:spMkLst>
        </pc:spChg>
        <pc:spChg chg="mod">
          <ac:chgData name="Washington Ogweno" userId="10389892-8c77-44d7-9686-b372dead1b33" providerId="ADAL" clId="{04AF69E2-2350-4030-9444-95C449AF4648}" dt="2024-10-24T09:31:16.566" v="1794" actId="1076"/>
          <ac:spMkLst>
            <pc:docMk/>
            <pc:sldMk cId="1960657981" sldId="279"/>
            <ac:spMk id="131" creationId="{00000000-0000-0000-0000-000000000000}"/>
          </ac:spMkLst>
        </pc:spChg>
      </pc:sldChg>
      <pc:sldChg chg="addSp delSp modSp add del mod">
        <pc:chgData name="Washington Ogweno" userId="10389892-8c77-44d7-9686-b372dead1b33" providerId="ADAL" clId="{04AF69E2-2350-4030-9444-95C449AF4648}" dt="2024-10-24T13:30:56.391" v="3086" actId="2696"/>
        <pc:sldMkLst>
          <pc:docMk/>
          <pc:sldMk cId="2471984013" sldId="280"/>
        </pc:sldMkLst>
        <pc:spChg chg="del">
          <ac:chgData name="Washington Ogweno" userId="10389892-8c77-44d7-9686-b372dead1b33" providerId="ADAL" clId="{04AF69E2-2350-4030-9444-95C449AF4648}" dt="2024-10-24T12:32:40.079" v="2743" actId="478"/>
          <ac:spMkLst>
            <pc:docMk/>
            <pc:sldMk cId="2471984013" sldId="280"/>
            <ac:spMk id="3" creationId="{4C4D2544-88ED-2F17-D50A-2A1965127064}"/>
          </ac:spMkLst>
        </pc:spChg>
        <pc:spChg chg="add mod">
          <ac:chgData name="Washington Ogweno" userId="10389892-8c77-44d7-9686-b372dead1b33" providerId="ADAL" clId="{04AF69E2-2350-4030-9444-95C449AF4648}" dt="2024-10-24T13:09:28.644" v="2963" actId="14100"/>
          <ac:spMkLst>
            <pc:docMk/>
            <pc:sldMk cId="2471984013" sldId="280"/>
            <ac:spMk id="4" creationId="{878DE5D4-8FB4-FC2E-8746-2F13C02A7A19}"/>
          </ac:spMkLst>
        </pc:spChg>
        <pc:spChg chg="mod">
          <ac:chgData name="Washington Ogweno" userId="10389892-8c77-44d7-9686-b372dead1b33" providerId="ADAL" clId="{04AF69E2-2350-4030-9444-95C449AF4648}" dt="2024-10-24T12:32:55.091" v="2745" actId="1076"/>
          <ac:spMkLst>
            <pc:docMk/>
            <pc:sldMk cId="2471984013" sldId="280"/>
            <ac:spMk id="5" creationId="{CA8CCE8B-F9C3-52B9-852C-42A125BC677A}"/>
          </ac:spMkLst>
        </pc:spChg>
      </pc:sldChg>
      <pc:sldChg chg="addSp delSp modSp add del mod">
        <pc:chgData name="Washington Ogweno" userId="10389892-8c77-44d7-9686-b372dead1b33" providerId="ADAL" clId="{04AF69E2-2350-4030-9444-95C449AF4648}" dt="2024-10-24T13:57:25.704" v="4503" actId="47"/>
        <pc:sldMkLst>
          <pc:docMk/>
          <pc:sldMk cId="4121197565" sldId="281"/>
        </pc:sldMkLst>
        <pc:spChg chg="del mod">
          <ac:chgData name="Washington Ogweno" userId="10389892-8c77-44d7-9686-b372dead1b33" providerId="ADAL" clId="{04AF69E2-2350-4030-9444-95C449AF4648}" dt="2024-10-24T12:34:05.070" v="2747" actId="478"/>
          <ac:spMkLst>
            <pc:docMk/>
            <pc:sldMk cId="4121197565" sldId="281"/>
            <ac:spMk id="3" creationId="{4C4D2544-88ED-2F17-D50A-2A1965127064}"/>
          </ac:spMkLst>
        </pc:spChg>
        <pc:spChg chg="add mod">
          <ac:chgData name="Washington Ogweno" userId="10389892-8c77-44d7-9686-b372dead1b33" providerId="ADAL" clId="{04AF69E2-2350-4030-9444-95C449AF4648}" dt="2024-10-24T12:37:20.670" v="2791" actId="20577"/>
          <ac:spMkLst>
            <pc:docMk/>
            <pc:sldMk cId="4121197565" sldId="281"/>
            <ac:spMk id="4" creationId="{75B38630-56B1-B756-0D81-DDDBE0F3EF85}"/>
          </ac:spMkLst>
        </pc:spChg>
        <pc:spChg chg="del">
          <ac:chgData name="Washington Ogweno" userId="10389892-8c77-44d7-9686-b372dead1b33" providerId="ADAL" clId="{04AF69E2-2350-4030-9444-95C449AF4648}" dt="2024-10-24T12:34:06.989" v="2748" actId="478"/>
          <ac:spMkLst>
            <pc:docMk/>
            <pc:sldMk cId="4121197565" sldId="281"/>
            <ac:spMk id="5" creationId="{CA8CCE8B-F9C3-52B9-852C-42A125BC677A}"/>
          </ac:spMkLst>
        </pc:spChg>
        <pc:spChg chg="add del mod">
          <ac:chgData name="Washington Ogweno" userId="10389892-8c77-44d7-9686-b372dead1b33" providerId="ADAL" clId="{04AF69E2-2350-4030-9444-95C449AF4648}" dt="2024-10-24T13:12:06.905" v="3056" actId="478"/>
          <ac:spMkLst>
            <pc:docMk/>
            <pc:sldMk cId="4121197565" sldId="281"/>
            <ac:spMk id="6" creationId="{50CD8F56-C9E1-0A36-BE8D-479B44D57675}"/>
          </ac:spMkLst>
        </pc:spChg>
        <pc:spChg chg="del">
          <ac:chgData name="Washington Ogweno" userId="10389892-8c77-44d7-9686-b372dead1b33" providerId="ADAL" clId="{04AF69E2-2350-4030-9444-95C449AF4648}" dt="2024-10-24T12:34:09.120" v="2749" actId="478"/>
          <ac:spMkLst>
            <pc:docMk/>
            <pc:sldMk cId="4121197565" sldId="281"/>
            <ac:spMk id="7" creationId="{6BC85276-F4DE-B91C-5F1A-86488C7A6B7C}"/>
          </ac:spMkLst>
        </pc:spChg>
        <pc:spChg chg="add mod">
          <ac:chgData name="Washington Ogweno" userId="10389892-8c77-44d7-9686-b372dead1b33" providerId="ADAL" clId="{04AF69E2-2350-4030-9444-95C449AF4648}" dt="2024-10-24T13:12:11.824" v="3057" actId="1076"/>
          <ac:spMkLst>
            <pc:docMk/>
            <pc:sldMk cId="4121197565" sldId="281"/>
            <ac:spMk id="8" creationId="{8C0BBB81-C46E-ACCE-FE91-F3475B1FCA1F}"/>
          </ac:spMkLst>
        </pc:spChg>
        <pc:spChg chg="del">
          <ac:chgData name="Washington Ogweno" userId="10389892-8c77-44d7-9686-b372dead1b33" providerId="ADAL" clId="{04AF69E2-2350-4030-9444-95C449AF4648}" dt="2024-10-24T12:34:13.359" v="2751" actId="478"/>
          <ac:spMkLst>
            <pc:docMk/>
            <pc:sldMk cId="4121197565" sldId="281"/>
            <ac:spMk id="9" creationId="{74DD3F39-7F65-B385-D12A-4CE9519FC902}"/>
          </ac:spMkLst>
        </pc:spChg>
        <pc:spChg chg="add del mod">
          <ac:chgData name="Washington Ogweno" userId="10389892-8c77-44d7-9686-b372dead1b33" providerId="ADAL" clId="{04AF69E2-2350-4030-9444-95C449AF4648}" dt="2024-10-24T13:12:14.170" v="3058" actId="478"/>
          <ac:spMkLst>
            <pc:docMk/>
            <pc:sldMk cId="4121197565" sldId="281"/>
            <ac:spMk id="10" creationId="{C6C81B85-7BC5-3A10-ED54-FEDDA534E775}"/>
          </ac:spMkLst>
        </pc:spChg>
        <pc:spChg chg="del">
          <ac:chgData name="Washington Ogweno" userId="10389892-8c77-44d7-9686-b372dead1b33" providerId="ADAL" clId="{04AF69E2-2350-4030-9444-95C449AF4648}" dt="2024-10-24T12:34:10.305" v="2750" actId="478"/>
          <ac:spMkLst>
            <pc:docMk/>
            <pc:sldMk cId="4121197565" sldId="281"/>
            <ac:spMk id="11" creationId="{7647788B-AABF-C630-A1E3-BA7DF940F5EA}"/>
          </ac:spMkLst>
        </pc:spChg>
        <pc:spChg chg="add del mod">
          <ac:chgData name="Washington Ogweno" userId="10389892-8c77-44d7-9686-b372dead1b33" providerId="ADAL" clId="{04AF69E2-2350-4030-9444-95C449AF4648}" dt="2024-10-24T12:36:32.425" v="2775" actId="21"/>
          <ac:spMkLst>
            <pc:docMk/>
            <pc:sldMk cId="4121197565" sldId="281"/>
            <ac:spMk id="12" creationId="{6D142CAD-A2CD-2F9E-46DD-F90EDBB86AE2}"/>
          </ac:spMkLst>
        </pc:spChg>
        <pc:spChg chg="add mod">
          <ac:chgData name="Washington Ogweno" userId="10389892-8c77-44d7-9686-b372dead1b33" providerId="ADAL" clId="{04AF69E2-2350-4030-9444-95C449AF4648}" dt="2024-10-24T13:12:18.325" v="3059" actId="1076"/>
          <ac:spMkLst>
            <pc:docMk/>
            <pc:sldMk cId="4121197565" sldId="281"/>
            <ac:spMk id="13" creationId="{6D142CAD-A2CD-2F9E-46DD-F90EDBB86AE2}"/>
          </ac:spMkLst>
        </pc:spChg>
        <pc:spChg chg="add mod">
          <ac:chgData name="Washington Ogweno" userId="10389892-8c77-44d7-9686-b372dead1b33" providerId="ADAL" clId="{04AF69E2-2350-4030-9444-95C449AF4648}" dt="2024-10-24T12:36:54.500" v="2784" actId="14100"/>
          <ac:spMkLst>
            <pc:docMk/>
            <pc:sldMk cId="4121197565" sldId="281"/>
            <ac:spMk id="14" creationId="{BAF8E7E9-9ED7-8EE7-09D7-6BCA5AF14DA7}"/>
          </ac:spMkLst>
        </pc:spChg>
        <pc:spChg chg="add mod">
          <ac:chgData name="Washington Ogweno" userId="10389892-8c77-44d7-9686-b372dead1b33" providerId="ADAL" clId="{04AF69E2-2350-4030-9444-95C449AF4648}" dt="2024-10-24T12:37:12.345" v="2790" actId="1076"/>
          <ac:spMkLst>
            <pc:docMk/>
            <pc:sldMk cId="4121197565" sldId="281"/>
            <ac:spMk id="15" creationId="{54D16C42-55CA-C667-311A-D7CB6ACEDD4D}"/>
          </ac:spMkLst>
        </pc:spChg>
      </pc:sldChg>
      <pc:sldChg chg="delSp add del mod">
        <pc:chgData name="Washington Ogweno" userId="10389892-8c77-44d7-9686-b372dead1b33" providerId="ADAL" clId="{04AF69E2-2350-4030-9444-95C449AF4648}" dt="2024-10-24T13:57:27.041" v="4504" actId="47"/>
        <pc:sldMkLst>
          <pc:docMk/>
          <pc:sldMk cId="2937213177" sldId="282"/>
        </pc:sldMkLst>
        <pc:spChg chg="del">
          <ac:chgData name="Washington Ogweno" userId="10389892-8c77-44d7-9686-b372dead1b33" providerId="ADAL" clId="{04AF69E2-2350-4030-9444-95C449AF4648}" dt="2024-10-24T12:41:22.262" v="2792" actId="478"/>
          <ac:spMkLst>
            <pc:docMk/>
            <pc:sldMk cId="2937213177" sldId="282"/>
            <ac:spMk id="3" creationId="{4C4D2544-88ED-2F17-D50A-2A1965127064}"/>
          </ac:spMkLst>
        </pc:spChg>
        <pc:spChg chg="del">
          <ac:chgData name="Washington Ogweno" userId="10389892-8c77-44d7-9686-b372dead1b33" providerId="ADAL" clId="{04AF69E2-2350-4030-9444-95C449AF4648}" dt="2024-10-24T12:41:24.693" v="2793" actId="478"/>
          <ac:spMkLst>
            <pc:docMk/>
            <pc:sldMk cId="2937213177" sldId="282"/>
            <ac:spMk id="5" creationId="{CA8CCE8B-F9C3-52B9-852C-42A125BC677A}"/>
          </ac:spMkLst>
        </pc:spChg>
        <pc:spChg chg="del">
          <ac:chgData name="Washington Ogweno" userId="10389892-8c77-44d7-9686-b372dead1b33" providerId="ADAL" clId="{04AF69E2-2350-4030-9444-95C449AF4648}" dt="2024-10-24T12:41:27.001" v="2794" actId="478"/>
          <ac:spMkLst>
            <pc:docMk/>
            <pc:sldMk cId="2937213177" sldId="282"/>
            <ac:spMk id="7" creationId="{6BC85276-F4DE-B91C-5F1A-86488C7A6B7C}"/>
          </ac:spMkLst>
        </pc:spChg>
        <pc:spChg chg="del">
          <ac:chgData name="Washington Ogweno" userId="10389892-8c77-44d7-9686-b372dead1b33" providerId="ADAL" clId="{04AF69E2-2350-4030-9444-95C449AF4648}" dt="2024-10-24T12:41:28.108" v="2795" actId="478"/>
          <ac:spMkLst>
            <pc:docMk/>
            <pc:sldMk cId="2937213177" sldId="282"/>
            <ac:spMk id="9" creationId="{74DD3F39-7F65-B385-D12A-4CE9519FC902}"/>
          </ac:spMkLst>
        </pc:spChg>
        <pc:spChg chg="del">
          <ac:chgData name="Washington Ogweno" userId="10389892-8c77-44d7-9686-b372dead1b33" providerId="ADAL" clId="{04AF69E2-2350-4030-9444-95C449AF4648}" dt="2024-10-24T12:41:29.427" v="2796" actId="478"/>
          <ac:spMkLst>
            <pc:docMk/>
            <pc:sldMk cId="2937213177" sldId="282"/>
            <ac:spMk id="11" creationId="{7647788B-AABF-C630-A1E3-BA7DF940F5EA}"/>
          </ac:spMkLst>
        </pc:spChg>
      </pc:sldChg>
      <pc:sldChg chg="add del modTransition">
        <pc:chgData name="Washington Ogweno" userId="10389892-8c77-44d7-9686-b372dead1b33" providerId="ADAL" clId="{04AF69E2-2350-4030-9444-95C449AF4648}" dt="2024-10-22T12:48:38.624" v="395"/>
        <pc:sldMkLst>
          <pc:docMk/>
          <pc:sldMk cId="3355073531" sldId="433"/>
        </pc:sldMkLst>
      </pc:sldChg>
      <pc:sldMasterChg chg="modSldLayout">
        <pc:chgData name="Washington Ogweno" userId="10389892-8c77-44d7-9686-b372dead1b33" providerId="ADAL" clId="{04AF69E2-2350-4030-9444-95C449AF4648}" dt="2024-10-24T12:28:32.723" v="2736" actId="14100"/>
        <pc:sldMasterMkLst>
          <pc:docMk/>
          <pc:sldMasterMk cId="0" sldId="2147483659"/>
        </pc:sldMasterMkLst>
        <pc:sldLayoutChg chg="addSp delSp modSp mod">
          <pc:chgData name="Washington Ogweno" userId="10389892-8c77-44d7-9686-b372dead1b33" providerId="ADAL" clId="{04AF69E2-2350-4030-9444-95C449AF4648}" dt="2024-10-24T09:05:36.296" v="1739" actId="14100"/>
          <pc:sldLayoutMkLst>
            <pc:docMk/>
            <pc:sldMasterMk cId="0" sldId="2147483659"/>
            <pc:sldLayoutMk cId="0" sldId="2147483648"/>
          </pc:sldLayoutMkLst>
          <pc:spChg chg="mod">
            <ac:chgData name="Washington Ogweno" userId="10389892-8c77-44d7-9686-b372dead1b33" providerId="ADAL" clId="{04AF69E2-2350-4030-9444-95C449AF4648}" dt="2024-10-22T12:15:20.489" v="30"/>
            <ac:spMkLst>
              <pc:docMk/>
              <pc:sldMasterMk cId="0" sldId="2147483659"/>
              <pc:sldLayoutMk cId="0" sldId="2147483648"/>
              <ac:spMk id="4" creationId="{F244C70C-9F07-70F7-E743-3DD7C1D5C556}"/>
            </ac:spMkLst>
          </pc:spChg>
          <pc:spChg chg="mod">
            <ac:chgData name="Washington Ogweno" userId="10389892-8c77-44d7-9686-b372dead1b33" providerId="ADAL" clId="{04AF69E2-2350-4030-9444-95C449AF4648}" dt="2024-10-22T12:15:20.489" v="30"/>
            <ac:spMkLst>
              <pc:docMk/>
              <pc:sldMasterMk cId="0" sldId="2147483659"/>
              <pc:sldLayoutMk cId="0" sldId="2147483648"/>
              <ac:spMk id="5" creationId="{AA2993FE-1659-49E5-B304-DE026EA7D7F7}"/>
            </ac:spMkLst>
          </pc:spChg>
          <pc:spChg chg="mod">
            <ac:chgData name="Washington Ogweno" userId="10389892-8c77-44d7-9686-b372dead1b33" providerId="ADAL" clId="{04AF69E2-2350-4030-9444-95C449AF4648}" dt="2024-10-22T12:15:37.848" v="57" actId="1035"/>
            <ac:spMkLst>
              <pc:docMk/>
              <pc:sldMasterMk cId="0" sldId="2147483659"/>
              <pc:sldLayoutMk cId="0" sldId="2147483648"/>
              <ac:spMk id="8" creationId="{8F869F9B-11F2-AA81-5404-67AD491A0485}"/>
            </ac:spMkLst>
          </pc:spChg>
          <pc:spChg chg="mod">
            <ac:chgData name="Washington Ogweno" userId="10389892-8c77-44d7-9686-b372dead1b33" providerId="ADAL" clId="{04AF69E2-2350-4030-9444-95C449AF4648}" dt="2024-10-22T12:15:37.848" v="57" actId="1035"/>
            <ac:spMkLst>
              <pc:docMk/>
              <pc:sldMasterMk cId="0" sldId="2147483659"/>
              <pc:sldLayoutMk cId="0" sldId="2147483648"/>
              <ac:spMk id="9" creationId="{E53CF0AA-C2AD-3BAA-D8E1-9DCC139C8275}"/>
            </ac:spMkLst>
          </pc:spChg>
          <pc:spChg chg="add del mod">
            <ac:chgData name="Washington Ogweno" userId="10389892-8c77-44d7-9686-b372dead1b33" providerId="ADAL" clId="{04AF69E2-2350-4030-9444-95C449AF4648}" dt="2024-10-22T12:20:44.503" v="159" actId="478"/>
            <ac:spMkLst>
              <pc:docMk/>
              <pc:sldMasterMk cId="0" sldId="2147483659"/>
              <pc:sldLayoutMk cId="0" sldId="2147483648"/>
              <ac:spMk id="11" creationId="{E53CF0AA-C2AD-3BAA-D8E1-9DCC139C8275}"/>
            </ac:spMkLst>
          </pc:spChg>
          <pc:spChg chg="mod topLvl">
            <ac:chgData name="Washington Ogweno" userId="10389892-8c77-44d7-9686-b372dead1b33" providerId="ADAL" clId="{04AF69E2-2350-4030-9444-95C449AF4648}" dt="2024-10-22T12:20:16.001" v="136" actId="21"/>
            <ac:spMkLst>
              <pc:docMk/>
              <pc:sldMasterMk cId="0" sldId="2147483659"/>
              <pc:sldLayoutMk cId="0" sldId="2147483648"/>
              <ac:spMk id="13" creationId="{8F869F9B-11F2-AA81-5404-67AD491A0485}"/>
            </ac:spMkLst>
          </pc:spChg>
          <pc:spChg chg="add del mod topLvl">
            <ac:chgData name="Washington Ogweno" userId="10389892-8c77-44d7-9686-b372dead1b33" providerId="ADAL" clId="{04AF69E2-2350-4030-9444-95C449AF4648}" dt="2024-10-22T12:20:16.001" v="136" actId="21"/>
            <ac:spMkLst>
              <pc:docMk/>
              <pc:sldMasterMk cId="0" sldId="2147483659"/>
              <pc:sldLayoutMk cId="0" sldId="2147483648"/>
              <ac:spMk id="15" creationId="{E53CF0AA-C2AD-3BAA-D8E1-9DCC139C8275}"/>
            </ac:spMkLst>
          </pc:spChg>
          <pc:spChg chg="del">
            <ac:chgData name="Washington Ogweno" userId="10389892-8c77-44d7-9686-b372dead1b33" providerId="ADAL" clId="{04AF69E2-2350-4030-9444-95C449AF4648}" dt="2024-10-22T12:12:07.655" v="0" actId="478"/>
            <ac:spMkLst>
              <pc:docMk/>
              <pc:sldMasterMk cId="0" sldId="2147483659"/>
              <pc:sldLayoutMk cId="0" sldId="2147483648"/>
              <ac:spMk id="16" creationId="{00000000-0000-0000-0000-000000000000}"/>
            </ac:spMkLst>
          </pc:spChg>
          <pc:spChg chg="del">
            <ac:chgData name="Washington Ogweno" userId="10389892-8c77-44d7-9686-b372dead1b33" providerId="ADAL" clId="{04AF69E2-2350-4030-9444-95C449AF4648}" dt="2024-10-22T12:12:10.040" v="1" actId="478"/>
            <ac:spMkLst>
              <pc:docMk/>
              <pc:sldMasterMk cId="0" sldId="2147483659"/>
              <pc:sldLayoutMk cId="0" sldId="2147483648"/>
              <ac:spMk id="17" creationId="{00000000-0000-0000-0000-000000000000}"/>
            </ac:spMkLst>
          </pc:spChg>
          <pc:spChg chg="del">
            <ac:chgData name="Washington Ogweno" userId="10389892-8c77-44d7-9686-b372dead1b33" providerId="ADAL" clId="{04AF69E2-2350-4030-9444-95C449AF4648}" dt="2024-10-22T12:12:12.352" v="2" actId="478"/>
            <ac:spMkLst>
              <pc:docMk/>
              <pc:sldMasterMk cId="0" sldId="2147483659"/>
              <pc:sldLayoutMk cId="0" sldId="2147483648"/>
              <ac:spMk id="18" creationId="{00000000-0000-0000-0000-000000000000}"/>
            </ac:spMkLst>
          </pc:spChg>
          <pc:spChg chg="mod">
            <ac:chgData name="Washington Ogweno" userId="10389892-8c77-44d7-9686-b372dead1b33" providerId="ADAL" clId="{04AF69E2-2350-4030-9444-95C449AF4648}" dt="2024-10-22T12:24:51.719" v="209" actId="164"/>
            <ac:spMkLst>
              <pc:docMk/>
              <pc:sldMasterMk cId="0" sldId="2147483659"/>
              <pc:sldLayoutMk cId="0" sldId="2147483648"/>
              <ac:spMk id="19" creationId="{00000000-0000-0000-0000-000000000000}"/>
            </ac:spMkLst>
          </pc:spChg>
          <pc:spChg chg="add del mod ord">
            <ac:chgData name="Washington Ogweno" userId="10389892-8c77-44d7-9686-b372dead1b33" providerId="ADAL" clId="{04AF69E2-2350-4030-9444-95C449AF4648}" dt="2024-10-24T09:05:36.296" v="1739" actId="14100"/>
            <ac:spMkLst>
              <pc:docMk/>
              <pc:sldMasterMk cId="0" sldId="2147483659"/>
              <pc:sldLayoutMk cId="0" sldId="2147483648"/>
              <ac:spMk id="22" creationId="{8C2D69FE-6F00-D73E-A600-EB5D34400DD8}"/>
            </ac:spMkLst>
          </pc:spChg>
          <pc:grpChg chg="add mod">
            <ac:chgData name="Washington Ogweno" userId="10389892-8c77-44d7-9686-b372dead1b33" providerId="ADAL" clId="{04AF69E2-2350-4030-9444-95C449AF4648}" dt="2024-10-22T12:15:20.489" v="30"/>
            <ac:grpSpMkLst>
              <pc:docMk/>
              <pc:sldMasterMk cId="0" sldId="2147483659"/>
              <pc:sldLayoutMk cId="0" sldId="2147483648"/>
              <ac:grpSpMk id="3" creationId="{8A546A56-F80F-B241-3CF9-ED024D95B55F}"/>
            </ac:grpSpMkLst>
          </pc:grpChg>
          <pc:grpChg chg="add del mod">
            <ac:chgData name="Washington Ogweno" userId="10389892-8c77-44d7-9686-b372dead1b33" providerId="ADAL" clId="{04AF69E2-2350-4030-9444-95C449AF4648}" dt="2024-10-22T12:15:45.037" v="59" actId="478"/>
            <ac:grpSpMkLst>
              <pc:docMk/>
              <pc:sldMasterMk cId="0" sldId="2147483659"/>
              <pc:sldLayoutMk cId="0" sldId="2147483648"/>
              <ac:grpSpMk id="6" creationId="{F590E547-E267-F3E7-D759-02CCD49232B7}"/>
            </ac:grpSpMkLst>
          </pc:grpChg>
          <pc:grpChg chg="add del mod">
            <ac:chgData name="Washington Ogweno" userId="10389892-8c77-44d7-9686-b372dead1b33" providerId="ADAL" clId="{04AF69E2-2350-4030-9444-95C449AF4648}" dt="2024-10-22T12:25:41.345" v="212" actId="164"/>
            <ac:grpSpMkLst>
              <pc:docMk/>
              <pc:sldMasterMk cId="0" sldId="2147483659"/>
              <pc:sldLayoutMk cId="0" sldId="2147483648"/>
              <ac:grpSpMk id="7" creationId="{F590E547-E267-F3E7-D759-02CCD49232B7}"/>
            </ac:grpSpMkLst>
          </pc:grpChg>
          <pc:grpChg chg="add mod">
            <ac:chgData name="Washington Ogweno" userId="10389892-8c77-44d7-9686-b372dead1b33" providerId="ADAL" clId="{04AF69E2-2350-4030-9444-95C449AF4648}" dt="2024-10-22T12:25:41.345" v="212" actId="164"/>
            <ac:grpSpMkLst>
              <pc:docMk/>
              <pc:sldMasterMk cId="0" sldId="2147483659"/>
              <pc:sldLayoutMk cId="0" sldId="2147483648"/>
              <ac:grpSpMk id="12" creationId="{444820B0-656F-B5DB-1363-B6C3746A931B}"/>
            </ac:grpSpMkLst>
          </pc:grpChg>
          <pc:grpChg chg="add mod">
            <ac:chgData name="Washington Ogweno" userId="10389892-8c77-44d7-9686-b372dead1b33" providerId="ADAL" clId="{04AF69E2-2350-4030-9444-95C449AF4648}" dt="2024-10-22T12:25:41.345" v="212" actId="164"/>
            <ac:grpSpMkLst>
              <pc:docMk/>
              <pc:sldMasterMk cId="0" sldId="2147483659"/>
              <pc:sldLayoutMk cId="0" sldId="2147483648"/>
              <ac:grpSpMk id="21" creationId="{5C730274-F200-7F8B-21F9-3AEC109986B8}"/>
            </ac:grpSpMkLst>
          </pc:grpChg>
          <pc:picChg chg="add mod">
            <ac:chgData name="Washington Ogweno" userId="10389892-8c77-44d7-9686-b372dead1b33" providerId="ADAL" clId="{04AF69E2-2350-4030-9444-95C449AF4648}" dt="2024-10-22T12:15:20.489" v="30"/>
            <ac:picMkLst>
              <pc:docMk/>
              <pc:sldMasterMk cId="0" sldId="2147483659"/>
              <pc:sldLayoutMk cId="0" sldId="2147483648"/>
              <ac:picMk id="2" creationId="{4DDE45A5-6248-8A23-BB8E-64742C11D257}"/>
            </ac:picMkLst>
          </pc:picChg>
          <pc:picChg chg="add mod">
            <ac:chgData name="Washington Ogweno" userId="10389892-8c77-44d7-9686-b372dead1b33" providerId="ADAL" clId="{04AF69E2-2350-4030-9444-95C449AF4648}" dt="2024-10-22T12:25:41.345" v="212" actId="164"/>
            <ac:picMkLst>
              <pc:docMk/>
              <pc:sldMasterMk cId="0" sldId="2147483659"/>
              <pc:sldLayoutMk cId="0" sldId="2147483648"/>
              <ac:picMk id="10" creationId="{1C27F549-F04A-DA62-58F6-E33B184030CD}"/>
            </ac:picMkLst>
          </pc:picChg>
          <pc:picChg chg="add del mod">
            <ac:chgData name="Washington Ogweno" userId="10389892-8c77-44d7-9686-b372dead1b33" providerId="ADAL" clId="{04AF69E2-2350-4030-9444-95C449AF4648}" dt="2024-10-22T12:15:42.908" v="58" actId="21"/>
            <ac:picMkLst>
              <pc:docMk/>
              <pc:sldMasterMk cId="0" sldId="2147483659"/>
              <pc:sldLayoutMk cId="0" sldId="2147483648"/>
              <ac:picMk id="14" creationId="{1C27F549-F04A-DA62-58F6-E33B184030CD}"/>
            </ac:picMkLst>
          </pc:picChg>
          <pc:picChg chg="mod">
            <ac:chgData name="Washington Ogweno" userId="10389892-8c77-44d7-9686-b372dead1b33" providerId="ADAL" clId="{04AF69E2-2350-4030-9444-95C449AF4648}" dt="2024-10-22T12:24:51.719" v="209" actId="164"/>
            <ac:picMkLst>
              <pc:docMk/>
              <pc:sldMasterMk cId="0" sldId="2147483659"/>
              <pc:sldLayoutMk cId="0" sldId="2147483648"/>
              <ac:picMk id="20" creationId="{00000000-0000-0000-0000-000000000000}"/>
            </ac:picMkLst>
          </pc:picChg>
          <pc:picChg chg="add mod">
            <ac:chgData name="Washington Ogweno" userId="10389892-8c77-44d7-9686-b372dead1b33" providerId="ADAL" clId="{04AF69E2-2350-4030-9444-95C449AF4648}" dt="2024-10-24T03:13:27.263" v="1156" actId="14100"/>
            <ac:picMkLst>
              <pc:docMk/>
              <pc:sldMasterMk cId="0" sldId="2147483659"/>
              <pc:sldLayoutMk cId="0" sldId="2147483648"/>
              <ac:picMk id="1030" creationId="{FC76FE46-4B78-884F-AB98-59030A8FE0B9}"/>
            </ac:picMkLst>
          </pc:picChg>
        </pc:sldLayoutChg>
        <pc:sldLayoutChg chg="addSp delSp modSp mod">
          <pc:chgData name="Washington Ogweno" userId="10389892-8c77-44d7-9686-b372dead1b33" providerId="ADAL" clId="{04AF69E2-2350-4030-9444-95C449AF4648}" dt="2024-10-24T12:27:23.362" v="2723" actId="478"/>
          <pc:sldLayoutMkLst>
            <pc:docMk/>
            <pc:sldMasterMk cId="0" sldId="2147483659"/>
            <pc:sldLayoutMk cId="0" sldId="2147483649"/>
          </pc:sldLayoutMkLst>
          <pc:spChg chg="mod">
            <ac:chgData name="Washington Ogweno" userId="10389892-8c77-44d7-9686-b372dead1b33" providerId="ADAL" clId="{04AF69E2-2350-4030-9444-95C449AF4648}" dt="2024-10-22T12:26:08.321" v="218"/>
            <ac:spMkLst>
              <pc:docMk/>
              <pc:sldMasterMk cId="0" sldId="2147483659"/>
              <pc:sldLayoutMk cId="0" sldId="2147483649"/>
              <ac:spMk id="6" creationId="{50785F63-6C16-B3FC-0F97-6E87EAD1DA3C}"/>
            </ac:spMkLst>
          </pc:spChg>
          <pc:spChg chg="mod">
            <ac:chgData name="Washington Ogweno" userId="10389892-8c77-44d7-9686-b372dead1b33" providerId="ADAL" clId="{04AF69E2-2350-4030-9444-95C449AF4648}" dt="2024-10-22T12:26:08.321" v="218"/>
            <ac:spMkLst>
              <pc:docMk/>
              <pc:sldMasterMk cId="0" sldId="2147483659"/>
              <pc:sldLayoutMk cId="0" sldId="2147483649"/>
              <ac:spMk id="7" creationId="{BDCC6846-2016-4B9E-E167-0C1CD4DED79B}"/>
            </ac:spMkLst>
          </pc:spChg>
          <pc:spChg chg="mod">
            <ac:chgData name="Washington Ogweno" userId="10389892-8c77-44d7-9686-b372dead1b33" providerId="ADAL" clId="{04AF69E2-2350-4030-9444-95C449AF4648}" dt="2024-10-22T12:26:08.321" v="218"/>
            <ac:spMkLst>
              <pc:docMk/>
              <pc:sldMasterMk cId="0" sldId="2147483659"/>
              <pc:sldLayoutMk cId="0" sldId="2147483649"/>
              <ac:spMk id="8" creationId="{28B224C2-398F-8326-7462-D9C3ED50F8A4}"/>
            </ac:spMkLst>
          </pc:spChg>
          <pc:spChg chg="add mod">
            <ac:chgData name="Washington Ogweno" userId="10389892-8c77-44d7-9686-b372dead1b33" providerId="ADAL" clId="{04AF69E2-2350-4030-9444-95C449AF4648}" dt="2024-10-22T12:50:50.977" v="414" actId="20577"/>
            <ac:spMkLst>
              <pc:docMk/>
              <pc:sldMasterMk cId="0" sldId="2147483659"/>
              <pc:sldLayoutMk cId="0" sldId="2147483649"/>
              <ac:spMk id="10" creationId="{91121769-E1D3-B50E-56BB-D65F91F56D3E}"/>
            </ac:spMkLst>
          </pc:spChg>
          <pc:spChg chg="add mod">
            <ac:chgData name="Washington Ogweno" userId="10389892-8c77-44d7-9686-b372dead1b33" providerId="ADAL" clId="{04AF69E2-2350-4030-9444-95C449AF4648}" dt="2024-10-24T09:06:26.448" v="1740"/>
            <ac:spMkLst>
              <pc:docMk/>
              <pc:sldMasterMk cId="0" sldId="2147483659"/>
              <pc:sldLayoutMk cId="0" sldId="2147483649"/>
              <ac:spMk id="11" creationId="{5DF54057-FF86-7FEC-9C0C-403C33FB2256}"/>
            </ac:spMkLst>
          </pc:spChg>
          <pc:spChg chg="add del">
            <ac:chgData name="Washington Ogweno" userId="10389892-8c77-44d7-9686-b372dead1b33" providerId="ADAL" clId="{04AF69E2-2350-4030-9444-95C449AF4648}" dt="2024-10-22T12:50:43.773" v="411" actId="478"/>
            <ac:spMkLst>
              <pc:docMk/>
              <pc:sldMasterMk cId="0" sldId="2147483659"/>
              <pc:sldLayoutMk cId="0" sldId="2147483649"/>
              <ac:spMk id="22" creationId="{00000000-0000-0000-0000-000000000000}"/>
            </ac:spMkLst>
          </pc:spChg>
          <pc:spChg chg="add del">
            <ac:chgData name="Washington Ogweno" userId="10389892-8c77-44d7-9686-b372dead1b33" providerId="ADAL" clId="{04AF69E2-2350-4030-9444-95C449AF4648}" dt="2024-10-22T12:50:44.103" v="412" actId="478"/>
            <ac:spMkLst>
              <pc:docMk/>
              <pc:sldMasterMk cId="0" sldId="2147483659"/>
              <pc:sldLayoutMk cId="0" sldId="2147483649"/>
              <ac:spMk id="23" creationId="{00000000-0000-0000-0000-000000000000}"/>
            </ac:spMkLst>
          </pc:spChg>
          <pc:spChg chg="del">
            <ac:chgData name="Washington Ogweno" userId="10389892-8c77-44d7-9686-b372dead1b33" providerId="ADAL" clId="{04AF69E2-2350-4030-9444-95C449AF4648}" dt="2024-10-22T12:26:01.492" v="216" actId="478"/>
            <ac:spMkLst>
              <pc:docMk/>
              <pc:sldMasterMk cId="0" sldId="2147483659"/>
              <pc:sldLayoutMk cId="0" sldId="2147483649"/>
              <ac:spMk id="24" creationId="{00000000-0000-0000-0000-000000000000}"/>
            </ac:spMkLst>
          </pc:spChg>
          <pc:spChg chg="del mod">
            <ac:chgData name="Washington Ogweno" userId="10389892-8c77-44d7-9686-b372dead1b33" providerId="ADAL" clId="{04AF69E2-2350-4030-9444-95C449AF4648}" dt="2024-10-22T12:25:58.688" v="214" actId="478"/>
            <ac:spMkLst>
              <pc:docMk/>
              <pc:sldMasterMk cId="0" sldId="2147483659"/>
              <pc:sldLayoutMk cId="0" sldId="2147483649"/>
              <ac:spMk id="25" creationId="{00000000-0000-0000-0000-000000000000}"/>
            </ac:spMkLst>
          </pc:spChg>
          <pc:spChg chg="del">
            <ac:chgData name="Washington Ogweno" userId="10389892-8c77-44d7-9686-b372dead1b33" providerId="ADAL" clId="{04AF69E2-2350-4030-9444-95C449AF4648}" dt="2024-10-22T12:49:36.656" v="403" actId="478"/>
            <ac:spMkLst>
              <pc:docMk/>
              <pc:sldMasterMk cId="0" sldId="2147483659"/>
              <pc:sldLayoutMk cId="0" sldId="2147483649"/>
              <ac:spMk id="26" creationId="{00000000-0000-0000-0000-000000000000}"/>
            </ac:spMkLst>
          </pc:spChg>
          <pc:spChg chg="del">
            <ac:chgData name="Washington Ogweno" userId="10389892-8c77-44d7-9686-b372dead1b33" providerId="ADAL" clId="{04AF69E2-2350-4030-9444-95C449AF4648}" dt="2024-10-22T12:26:00.019" v="215" actId="478"/>
            <ac:spMkLst>
              <pc:docMk/>
              <pc:sldMasterMk cId="0" sldId="2147483659"/>
              <pc:sldLayoutMk cId="0" sldId="2147483649"/>
              <ac:spMk id="27" creationId="{00000000-0000-0000-0000-000000000000}"/>
            </ac:spMkLst>
          </pc:spChg>
          <pc:grpChg chg="add del mod">
            <ac:chgData name="Washington Ogweno" userId="10389892-8c77-44d7-9686-b372dead1b33" providerId="ADAL" clId="{04AF69E2-2350-4030-9444-95C449AF4648}" dt="2024-10-24T12:27:23.362" v="2723" actId="478"/>
            <ac:grpSpMkLst>
              <pc:docMk/>
              <pc:sldMasterMk cId="0" sldId="2147483659"/>
              <pc:sldLayoutMk cId="0" sldId="2147483649"/>
              <ac:grpSpMk id="2" creationId="{4C24563A-3D50-C450-24F0-B23A86FD1AEA}"/>
            </ac:grpSpMkLst>
          </pc:grpChg>
          <pc:grpChg chg="mod">
            <ac:chgData name="Washington Ogweno" userId="10389892-8c77-44d7-9686-b372dead1b33" providerId="ADAL" clId="{04AF69E2-2350-4030-9444-95C449AF4648}" dt="2024-10-22T12:26:08.321" v="218"/>
            <ac:grpSpMkLst>
              <pc:docMk/>
              <pc:sldMasterMk cId="0" sldId="2147483659"/>
              <pc:sldLayoutMk cId="0" sldId="2147483649"/>
              <ac:grpSpMk id="3" creationId="{08D7ACCD-90CA-1FD1-01BF-2DC773D1C951}"/>
            </ac:grpSpMkLst>
          </pc:grpChg>
          <pc:grpChg chg="mod">
            <ac:chgData name="Washington Ogweno" userId="10389892-8c77-44d7-9686-b372dead1b33" providerId="ADAL" clId="{04AF69E2-2350-4030-9444-95C449AF4648}" dt="2024-10-22T12:26:08.321" v="218"/>
            <ac:grpSpMkLst>
              <pc:docMk/>
              <pc:sldMasterMk cId="0" sldId="2147483659"/>
              <pc:sldLayoutMk cId="0" sldId="2147483649"/>
              <ac:grpSpMk id="4" creationId="{77877770-4974-52B3-828F-E93C755ACF81}"/>
            </ac:grpSpMkLst>
          </pc:grpChg>
          <pc:picChg chg="mod">
            <ac:chgData name="Washington Ogweno" userId="10389892-8c77-44d7-9686-b372dead1b33" providerId="ADAL" clId="{04AF69E2-2350-4030-9444-95C449AF4648}" dt="2024-10-22T12:26:08.321" v="218"/>
            <ac:picMkLst>
              <pc:docMk/>
              <pc:sldMasterMk cId="0" sldId="2147483659"/>
              <pc:sldLayoutMk cId="0" sldId="2147483649"/>
              <ac:picMk id="5" creationId="{D92C7746-63E8-5217-B1CE-27AB117E99AF}"/>
            </ac:picMkLst>
          </pc:picChg>
          <pc:picChg chg="mod">
            <ac:chgData name="Washington Ogweno" userId="10389892-8c77-44d7-9686-b372dead1b33" providerId="ADAL" clId="{04AF69E2-2350-4030-9444-95C449AF4648}" dt="2024-10-22T12:26:08.321" v="218"/>
            <ac:picMkLst>
              <pc:docMk/>
              <pc:sldMasterMk cId="0" sldId="2147483659"/>
              <pc:sldLayoutMk cId="0" sldId="2147483649"/>
              <ac:picMk id="9" creationId="{F741D9F2-4EBE-6791-0379-0C1B85FD2CEA}"/>
            </ac:picMkLst>
          </pc:picChg>
          <pc:picChg chg="del">
            <ac:chgData name="Washington Ogweno" userId="10389892-8c77-44d7-9686-b372dead1b33" providerId="ADAL" clId="{04AF69E2-2350-4030-9444-95C449AF4648}" dt="2024-10-22T12:26:02.762" v="217" actId="478"/>
            <ac:picMkLst>
              <pc:docMk/>
              <pc:sldMasterMk cId="0" sldId="2147483659"/>
              <pc:sldLayoutMk cId="0" sldId="2147483649"/>
              <ac:picMk id="28" creationId="{00000000-0000-0000-0000-000000000000}"/>
            </ac:picMkLst>
          </pc:picChg>
        </pc:sldLayoutChg>
        <pc:sldLayoutChg chg="addSp modSp mod">
          <pc:chgData name="Washington Ogweno" userId="10389892-8c77-44d7-9686-b372dead1b33" providerId="ADAL" clId="{04AF69E2-2350-4030-9444-95C449AF4648}" dt="2024-10-22T12:28:12.687" v="221" actId="16037"/>
          <pc:sldLayoutMkLst>
            <pc:docMk/>
            <pc:sldMasterMk cId="0" sldId="2147483659"/>
            <pc:sldLayoutMk cId="0" sldId="2147483650"/>
          </pc:sldLayoutMkLst>
          <pc:spChg chg="add mod">
            <ac:chgData name="Washington Ogweno" userId="10389892-8c77-44d7-9686-b372dead1b33" providerId="ADAL" clId="{04AF69E2-2350-4030-9444-95C449AF4648}" dt="2024-10-22T12:27:17.026" v="220"/>
            <ac:spMkLst>
              <pc:docMk/>
              <pc:sldMasterMk cId="0" sldId="2147483659"/>
              <pc:sldLayoutMk cId="0" sldId="2147483650"/>
              <ac:spMk id="2" creationId="{61F225B9-5C4F-4D4C-AF63-B41CF57B9CAB}"/>
            </ac:spMkLst>
          </pc:spChg>
          <pc:spChg chg="mod">
            <ac:chgData name="Washington Ogweno" userId="10389892-8c77-44d7-9686-b372dead1b33" providerId="ADAL" clId="{04AF69E2-2350-4030-9444-95C449AF4648}" dt="2024-10-22T12:26:48.244" v="219"/>
            <ac:spMkLst>
              <pc:docMk/>
              <pc:sldMasterMk cId="0" sldId="2147483659"/>
              <pc:sldLayoutMk cId="0" sldId="2147483650"/>
              <ac:spMk id="10" creationId="{72550EB3-0917-414B-BA18-057664BF3491}"/>
            </ac:spMkLst>
          </pc:spChg>
          <pc:spChg chg="mod">
            <ac:chgData name="Washington Ogweno" userId="10389892-8c77-44d7-9686-b372dead1b33" providerId="ADAL" clId="{04AF69E2-2350-4030-9444-95C449AF4648}" dt="2024-10-22T12:26:48.244" v="219"/>
            <ac:spMkLst>
              <pc:docMk/>
              <pc:sldMasterMk cId="0" sldId="2147483659"/>
              <pc:sldLayoutMk cId="0" sldId="2147483650"/>
              <ac:spMk id="11" creationId="{E137C8ED-EFE3-7345-80AC-4BA305840B7F}"/>
            </ac:spMkLst>
          </pc:spChg>
          <pc:spChg chg="mod">
            <ac:chgData name="Washington Ogweno" userId="10389892-8c77-44d7-9686-b372dead1b33" providerId="ADAL" clId="{04AF69E2-2350-4030-9444-95C449AF4648}" dt="2024-10-22T12:28:12.687" v="221" actId="16037"/>
            <ac:spMkLst>
              <pc:docMk/>
              <pc:sldMasterMk cId="0" sldId="2147483659"/>
              <pc:sldLayoutMk cId="0" sldId="2147483650"/>
              <ac:spMk id="12" creationId="{61F225B9-5C4F-4D4C-AF63-B41CF57B9CAB}"/>
            </ac:spMkLst>
          </pc:spChg>
          <pc:spChg chg="mod">
            <ac:chgData name="Washington Ogweno" userId="10389892-8c77-44d7-9686-b372dead1b33" providerId="ADAL" clId="{04AF69E2-2350-4030-9444-95C449AF4648}" dt="2024-10-22T12:13:38.589" v="10" actId="1076"/>
            <ac:spMkLst>
              <pc:docMk/>
              <pc:sldMasterMk cId="0" sldId="2147483659"/>
              <pc:sldLayoutMk cId="0" sldId="2147483650"/>
              <ac:spMk id="35" creationId="{00000000-0000-0000-0000-000000000000}"/>
            </ac:spMkLst>
          </pc:spChg>
          <pc:grpChg chg="add mod">
            <ac:chgData name="Washington Ogweno" userId="10389892-8c77-44d7-9686-b372dead1b33" providerId="ADAL" clId="{04AF69E2-2350-4030-9444-95C449AF4648}" dt="2024-10-22T12:26:48.244" v="219"/>
            <ac:grpSpMkLst>
              <pc:docMk/>
              <pc:sldMasterMk cId="0" sldId="2147483659"/>
              <pc:sldLayoutMk cId="0" sldId="2147483650"/>
              <ac:grpSpMk id="8" creationId="{5B0EC193-0BB1-2347-87F1-388A4D3D65DF}"/>
            </ac:grpSpMkLst>
          </pc:grpChg>
          <pc:grpChg chg="mod">
            <ac:chgData name="Washington Ogweno" userId="10389892-8c77-44d7-9686-b372dead1b33" providerId="ADAL" clId="{04AF69E2-2350-4030-9444-95C449AF4648}" dt="2024-10-22T12:26:48.244" v="219"/>
            <ac:grpSpMkLst>
              <pc:docMk/>
              <pc:sldMasterMk cId="0" sldId="2147483659"/>
              <pc:sldLayoutMk cId="0" sldId="2147483650"/>
              <ac:grpSpMk id="9" creationId="{932FF43C-EB05-2149-B98E-56A75A3AE5D9}"/>
            </ac:grpSpMkLst>
          </pc:grpChg>
          <pc:picChg chg="mod">
            <ac:chgData name="Washington Ogweno" userId="10389892-8c77-44d7-9686-b372dead1b33" providerId="ADAL" clId="{04AF69E2-2350-4030-9444-95C449AF4648}" dt="2024-10-22T12:26:48.244" v="219"/>
            <ac:picMkLst>
              <pc:docMk/>
              <pc:sldMasterMk cId="0" sldId="2147483659"/>
              <pc:sldLayoutMk cId="0" sldId="2147483650"/>
              <ac:picMk id="13" creationId="{0F6BAF26-CFA1-AB40-A9A2-A2CDBD019D93}"/>
            </ac:picMkLst>
          </pc:picChg>
        </pc:sldLayoutChg>
        <pc:sldLayoutChg chg="addSp delSp modSp mod">
          <pc:chgData name="Washington Ogweno" userId="10389892-8c77-44d7-9686-b372dead1b33" providerId="ADAL" clId="{04AF69E2-2350-4030-9444-95C449AF4648}" dt="2024-10-24T12:28:32.723" v="2736" actId="14100"/>
          <pc:sldLayoutMkLst>
            <pc:docMk/>
            <pc:sldMasterMk cId="0" sldId="2147483659"/>
            <pc:sldLayoutMk cId="3100983724" sldId="2147483660"/>
          </pc:sldLayoutMkLst>
          <pc:spChg chg="add del mod">
            <ac:chgData name="Washington Ogweno" userId="10389892-8c77-44d7-9686-b372dead1b33" providerId="ADAL" clId="{04AF69E2-2350-4030-9444-95C449AF4648}" dt="2024-10-24T12:28:20.021" v="2734" actId="14100"/>
            <ac:spMkLst>
              <pc:docMk/>
              <pc:sldMasterMk cId="0" sldId="2147483659"/>
              <pc:sldLayoutMk cId="3100983724" sldId="2147483660"/>
              <ac:spMk id="10" creationId="{8E1BFC55-2BA2-9C4B-85E3-E8B0BED510B2}"/>
            </ac:spMkLst>
          </pc:spChg>
          <pc:spChg chg="mod">
            <ac:chgData name="Washington Ogweno" userId="10389892-8c77-44d7-9686-b372dead1b33" providerId="ADAL" clId="{04AF69E2-2350-4030-9444-95C449AF4648}" dt="2024-10-24T12:28:32.723" v="2736" actId="14100"/>
            <ac:spMkLst>
              <pc:docMk/>
              <pc:sldMasterMk cId="0" sldId="2147483659"/>
              <pc:sldLayoutMk cId="3100983724" sldId="2147483660"/>
              <ac:spMk id="20" creationId="{E91D9C64-0C29-8171-2AC6-C52BA5E5A610}"/>
            </ac:spMkLst>
          </pc:spChg>
          <pc:spChg chg="mod">
            <ac:chgData name="Washington Ogweno" userId="10389892-8c77-44d7-9686-b372dead1b33" providerId="ADAL" clId="{04AF69E2-2350-4030-9444-95C449AF4648}" dt="2024-10-24T12:28:24.015" v="2735" actId="478"/>
            <ac:spMkLst>
              <pc:docMk/>
              <pc:sldMasterMk cId="0" sldId="2147483659"/>
              <pc:sldLayoutMk cId="3100983724" sldId="2147483660"/>
              <ac:spMk id="21" creationId="{853D5A36-A0BC-01D1-49D5-DF6498FB1988}"/>
            </ac:spMkLst>
          </pc:spChg>
          <pc:spChg chg="mod">
            <ac:chgData name="Washington Ogweno" userId="10389892-8c77-44d7-9686-b372dead1b33" providerId="ADAL" clId="{04AF69E2-2350-4030-9444-95C449AF4648}" dt="2024-10-24T12:28:24.015" v="2735" actId="478"/>
            <ac:spMkLst>
              <pc:docMk/>
              <pc:sldMasterMk cId="0" sldId="2147483659"/>
              <pc:sldLayoutMk cId="3100983724" sldId="2147483660"/>
              <ac:spMk id="22" creationId="{38B832DB-D2CD-8D9E-3C6F-5AF3F4F67D7D}"/>
            </ac:spMkLst>
          </pc:spChg>
          <pc:grpChg chg="del">
            <ac:chgData name="Washington Ogweno" userId="10389892-8c77-44d7-9686-b372dead1b33" providerId="ADAL" clId="{04AF69E2-2350-4030-9444-95C449AF4648}" dt="2024-10-24T12:27:37.244" v="2724" actId="478"/>
            <ac:grpSpMkLst>
              <pc:docMk/>
              <pc:sldMasterMk cId="0" sldId="2147483659"/>
              <pc:sldLayoutMk cId="3100983724" sldId="2147483660"/>
              <ac:grpSpMk id="7" creationId="{F590E547-E267-F3E7-D759-02CCD49232B7}"/>
            </ac:grpSpMkLst>
          </pc:grpChg>
          <pc:grpChg chg="add mod">
            <ac:chgData name="Washington Ogweno" userId="10389892-8c77-44d7-9686-b372dead1b33" providerId="ADAL" clId="{04AF69E2-2350-4030-9444-95C449AF4648}" dt="2024-10-24T12:28:24.015" v="2735" actId="478"/>
            <ac:grpSpMkLst>
              <pc:docMk/>
              <pc:sldMasterMk cId="0" sldId="2147483659"/>
              <pc:sldLayoutMk cId="3100983724" sldId="2147483660"/>
              <ac:grpSpMk id="8" creationId="{0B2DCEE1-BE88-C6B3-06E8-19AC2B307624}"/>
            </ac:grpSpMkLst>
          </pc:grpChg>
          <pc:grpChg chg="mod">
            <ac:chgData name="Washington Ogweno" userId="10389892-8c77-44d7-9686-b372dead1b33" providerId="ADAL" clId="{04AF69E2-2350-4030-9444-95C449AF4648}" dt="2024-10-24T12:28:24.015" v="2735" actId="478"/>
            <ac:grpSpMkLst>
              <pc:docMk/>
              <pc:sldMasterMk cId="0" sldId="2147483659"/>
              <pc:sldLayoutMk cId="3100983724" sldId="2147483660"/>
              <ac:grpSpMk id="17" creationId="{25892A31-24DE-9A1E-7044-53FE15FDED6B}"/>
            </ac:grpSpMkLst>
          </pc:grpChg>
          <pc:grpChg chg="mod">
            <ac:chgData name="Washington Ogweno" userId="10389892-8c77-44d7-9686-b372dead1b33" providerId="ADAL" clId="{04AF69E2-2350-4030-9444-95C449AF4648}" dt="2024-10-24T12:28:24.015" v="2735" actId="478"/>
            <ac:grpSpMkLst>
              <pc:docMk/>
              <pc:sldMasterMk cId="0" sldId="2147483659"/>
              <pc:sldLayoutMk cId="3100983724" sldId="2147483660"/>
              <ac:grpSpMk id="18" creationId="{0BF38369-A064-EF5B-438F-8DA16C5158CA}"/>
            </ac:grpSpMkLst>
          </pc:grpChg>
          <pc:picChg chg="del">
            <ac:chgData name="Washington Ogweno" userId="10389892-8c77-44d7-9686-b372dead1b33" providerId="ADAL" clId="{04AF69E2-2350-4030-9444-95C449AF4648}" dt="2024-10-24T12:27:39.972" v="2725" actId="478"/>
            <ac:picMkLst>
              <pc:docMk/>
              <pc:sldMasterMk cId="0" sldId="2147483659"/>
              <pc:sldLayoutMk cId="3100983724" sldId="2147483660"/>
              <ac:picMk id="14" creationId="{1C27F549-F04A-DA62-58F6-E33B184030CD}"/>
            </ac:picMkLst>
          </pc:picChg>
          <pc:picChg chg="del mod">
            <ac:chgData name="Washington Ogweno" userId="10389892-8c77-44d7-9686-b372dead1b33" providerId="ADAL" clId="{04AF69E2-2350-4030-9444-95C449AF4648}" dt="2024-10-24T12:28:24.015" v="2735" actId="478"/>
            <ac:picMkLst>
              <pc:docMk/>
              <pc:sldMasterMk cId="0" sldId="2147483659"/>
              <pc:sldLayoutMk cId="3100983724" sldId="2147483660"/>
              <ac:picMk id="19" creationId="{53DB2D43-AC25-18B9-38F3-50FBA3D38358}"/>
            </ac:picMkLst>
          </pc:picChg>
          <pc:picChg chg="mod">
            <ac:chgData name="Washington Ogweno" userId="10389892-8c77-44d7-9686-b372dead1b33" providerId="ADAL" clId="{04AF69E2-2350-4030-9444-95C449AF4648}" dt="2024-10-24T12:28:24.015" v="2735" actId="478"/>
            <ac:picMkLst>
              <pc:docMk/>
              <pc:sldMasterMk cId="0" sldId="2147483659"/>
              <pc:sldLayoutMk cId="3100983724" sldId="2147483660"/>
              <ac:picMk id="23" creationId="{B6AEEE40-9B51-1A3B-5871-30249C6981EC}"/>
            </ac:picMkLst>
          </pc:picChg>
          <pc:picChg chg="mod">
            <ac:chgData name="Washington Ogweno" userId="10389892-8c77-44d7-9686-b372dead1b33" providerId="ADAL" clId="{04AF69E2-2350-4030-9444-95C449AF4648}" dt="2024-10-24T12:26:54.415" v="2720" actId="14100"/>
            <ac:picMkLst>
              <pc:docMk/>
              <pc:sldMasterMk cId="0" sldId="2147483659"/>
              <pc:sldLayoutMk cId="3100983724" sldId="2147483660"/>
              <ac:picMk id="1030" creationId="{FC76FE46-4B78-884F-AB98-59030A8FE0B9}"/>
            </ac:picMkLst>
          </pc:picChg>
        </pc:sldLayoutChg>
      </pc:sldMasterChg>
      <pc:sldMasterChg chg="addSp modSldLayout">
        <pc:chgData name="Washington Ogweno" userId="10389892-8c77-44d7-9686-b372dead1b33" providerId="ADAL" clId="{04AF69E2-2350-4030-9444-95C449AF4648}" dt="2024-10-23T13:45:38.308" v="1052"/>
        <pc:sldMasterMkLst>
          <pc:docMk/>
          <pc:sldMasterMk cId="1645436397" sldId="2147483661"/>
        </pc:sldMasterMkLst>
        <pc:spChg chg="add">
          <ac:chgData name="Washington Ogweno" userId="10389892-8c77-44d7-9686-b372dead1b33" providerId="ADAL" clId="{04AF69E2-2350-4030-9444-95C449AF4648}" dt="2024-10-23T13:45:38.308" v="1052"/>
          <ac:spMkLst>
            <pc:docMk/>
            <pc:sldMasterMk cId="1645436397" sldId="2147483661"/>
            <ac:spMk id="7" creationId="{25C2E941-65A4-395C-6347-AA6D3B3FA71B}"/>
          </ac:spMkLst>
        </pc:spChg>
        <pc:sldLayoutChg chg="addSp">
          <pc:chgData name="Washington Ogweno" userId="10389892-8c77-44d7-9686-b372dead1b33" providerId="ADAL" clId="{04AF69E2-2350-4030-9444-95C449AF4648}" dt="2024-10-23T13:45:38.308" v="1052"/>
          <pc:sldLayoutMkLst>
            <pc:docMk/>
            <pc:sldMasterMk cId="1645436397" sldId="2147483661"/>
            <pc:sldLayoutMk cId="1363118642" sldId="2147483664"/>
          </pc:sldLayoutMkLst>
          <pc:grpChg chg="add">
            <ac:chgData name="Washington Ogweno" userId="10389892-8c77-44d7-9686-b372dead1b33" providerId="ADAL" clId="{04AF69E2-2350-4030-9444-95C449AF4648}" dt="2024-10-23T13:45:38.308" v="1052"/>
            <ac:grpSpMkLst>
              <pc:docMk/>
              <pc:sldMasterMk cId="1645436397" sldId="2147483661"/>
              <pc:sldLayoutMk cId="1363118642" sldId="2147483664"/>
              <ac:grpSpMk id="7" creationId="{71C9568D-E09F-A08D-D101-6D25D5174FB7}"/>
            </ac:grpSpMkLst>
          </pc:gr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6B46208-16FB-F463-FDB9-5647807ADD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xmlns="" id="{E9AF43D5-738B-E93C-1877-60CB6134E8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BA011D-E471-429A-9685-3E8D44181D6A}" type="datetimeFigureOut">
              <a:rPr lang="en-GB" smtClean="0"/>
              <a:t>12/12/2024</a:t>
            </a:fld>
            <a:endParaRPr lang="en-GB"/>
          </a:p>
        </p:txBody>
      </p:sp>
      <p:sp>
        <p:nvSpPr>
          <p:cNvPr id="4" name="Footer Placeholder 3">
            <a:extLst>
              <a:ext uri="{FF2B5EF4-FFF2-40B4-BE49-F238E27FC236}">
                <a16:creationId xmlns:a16="http://schemas.microsoft.com/office/drawing/2014/main" xmlns="" id="{A6229AAD-7071-6B72-3C2B-EF20595099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xmlns="" id="{07A8029F-ACA8-2D1C-1282-E59D193A59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D2D331-7961-4E2F-80A7-45D25735D92C}" type="slidenum">
              <a:rPr lang="en-GB" smtClean="0"/>
              <a:t>‹#›</a:t>
            </a:fld>
            <a:endParaRPr lang="en-GB"/>
          </a:p>
        </p:txBody>
      </p:sp>
    </p:spTree>
    <p:extLst>
      <p:ext uri="{BB962C8B-B14F-4D97-AF65-F5344CB8AC3E}">
        <p14:creationId xmlns:p14="http://schemas.microsoft.com/office/powerpoint/2010/main" val="3326157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9902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ata.world/lpetrocelli/czech-financial-dataset-real-anonymized-transaction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ata.world/lpetrocelli/czech-financial-dataset-real-anonymized-transaction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ata.world/lpetrocelli/czech-financial-dataset-real-anonymized-transaction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388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0c19dbd783_0_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0c19dbd783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30c19dbd783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2198285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0c19dbd783_0_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0c19dbd783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30c19dbd783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318898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ce602f12df2b9a9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ce602f12df2b9a9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dataset can be found </a:t>
            </a:r>
            <a:r>
              <a:rPr lang="en-US" u="sng">
                <a:solidFill>
                  <a:schemeClr val="hlink"/>
                </a:solidFill>
                <a:hlinkClick r:id="rId3"/>
              </a:rPr>
              <a:t>here</a:t>
            </a:r>
            <a:r>
              <a:rPr lang="en-US"/>
              <a:t>.</a:t>
            </a:r>
            <a:endParaRPr/>
          </a:p>
        </p:txBody>
      </p:sp>
      <p:sp>
        <p:nvSpPr>
          <p:cNvPr id="108" name="Google Shape;108;g3ce602f12df2b9a9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33415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ce602f12df2b9a9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ce602f12df2b9a9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dataset can be found </a:t>
            </a:r>
            <a:r>
              <a:rPr lang="en-US" u="sng">
                <a:solidFill>
                  <a:schemeClr val="hlink"/>
                </a:solidFill>
                <a:hlinkClick r:id="rId3"/>
              </a:rPr>
              <a:t>here</a:t>
            </a:r>
            <a:r>
              <a:rPr lang="en-US"/>
              <a:t>.</a:t>
            </a:r>
            <a:endParaRPr/>
          </a:p>
        </p:txBody>
      </p:sp>
      <p:sp>
        <p:nvSpPr>
          <p:cNvPr id="108" name="Google Shape;108;g3ce602f12df2b9a9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extLst>
      <p:ext uri="{BB962C8B-B14F-4D97-AF65-F5344CB8AC3E}">
        <p14:creationId xmlns:p14="http://schemas.microsoft.com/office/powerpoint/2010/main" val="158103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ce602f12df2b9a9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ce602f12df2b9a9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dataset can be found </a:t>
            </a:r>
            <a:r>
              <a:rPr lang="en-US" u="sng">
                <a:solidFill>
                  <a:schemeClr val="hlink"/>
                </a:solidFill>
                <a:hlinkClick r:id="rId3"/>
              </a:rPr>
              <a:t>here</a:t>
            </a:r>
            <a:r>
              <a:rPr lang="en-US"/>
              <a:t>.</a:t>
            </a:r>
            <a:endParaRPr/>
          </a:p>
        </p:txBody>
      </p:sp>
      <p:sp>
        <p:nvSpPr>
          <p:cNvPr id="108" name="Google Shape;108;g3ce602f12df2b9a9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107590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0c19dbd783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0c19dbd78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30c19dbd78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877219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0c19dbd783_0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0c19dbd78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30c19dbd783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3233086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0c19dbd783_0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0c19dbd78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30c19dbd783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15873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ce602f12df2b9a9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ce602f12df2b9a9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3ce602f12df2b9a9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1263587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ce602f12df2b9a9_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ce602f12df2b9a9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3ce602f12df2b9a9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686986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15"/>
        <p:cNvGrpSpPr/>
        <p:nvPr/>
      </p:nvGrpSpPr>
      <p:grpSpPr>
        <a:xfrm>
          <a:off x="0" y="0"/>
          <a:ext cx="0" cy="0"/>
          <a:chOff x="0" y="0"/>
          <a:chExt cx="0" cy="0"/>
        </a:xfrm>
      </p:grpSpPr>
      <p:sp>
        <p:nvSpPr>
          <p:cNvPr id="22" name="Google Shape;125;p17">
            <a:extLst>
              <a:ext uri="{FF2B5EF4-FFF2-40B4-BE49-F238E27FC236}">
                <a16:creationId xmlns:a16="http://schemas.microsoft.com/office/drawing/2014/main" xmlns="" id="{8C2D69FE-6F00-D73E-A600-EB5D34400DD8}"/>
              </a:ext>
            </a:extLst>
          </p:cNvPr>
          <p:cNvSpPr txBox="1">
            <a:spLocks noGrp="1"/>
          </p:cNvSpPr>
          <p:nvPr>
            <p:ph type="body" idx="4294967295"/>
          </p:nvPr>
        </p:nvSpPr>
        <p:spPr>
          <a:xfrm>
            <a:off x="0" y="0"/>
            <a:ext cx="9144000" cy="6140918"/>
          </a:xfrm>
          <a:prstGeom prst="rect">
            <a:avLst/>
          </a:prstGeom>
          <a:solidFill>
            <a:schemeClr val="accent3">
              <a:lumMod val="20000"/>
              <a:lumOff val="80000"/>
            </a:schemeClr>
          </a:solidFill>
        </p:spPr>
        <p:txBody>
          <a:bodyPr spcFirstLastPara="1" wrap="square" lIns="91425" tIns="45700" rIns="91425" bIns="45700" anchor="t" anchorCtr="0">
            <a:normAutofit/>
          </a:bodyPr>
          <a:lstStyle/>
          <a:p>
            <a:pPr marL="457200" lvl="0" indent="-381000" algn="l" rtl="0">
              <a:spcBef>
                <a:spcPts val="480"/>
              </a:spcBef>
              <a:spcAft>
                <a:spcPts val="0"/>
              </a:spcAft>
              <a:buSzPts val="2400"/>
              <a:buChar char="❏"/>
            </a:pPr>
            <a:endParaRPr dirty="0"/>
          </a:p>
          <a:p>
            <a:pPr marL="457200" lvl="0" indent="0" algn="l" rtl="0">
              <a:spcBef>
                <a:spcPts val="1000"/>
              </a:spcBef>
              <a:spcAft>
                <a:spcPts val="0"/>
              </a:spcAft>
              <a:buNone/>
            </a:pPr>
            <a:endParaRPr dirty="0"/>
          </a:p>
        </p:txBody>
      </p:sp>
      <p:pic>
        <p:nvPicPr>
          <p:cNvPr id="1030" name="Picture 6" descr="Mak Logo 2">
            <a:extLst>
              <a:ext uri="{FF2B5EF4-FFF2-40B4-BE49-F238E27FC236}">
                <a16:creationId xmlns:a16="http://schemas.microsoft.com/office/drawing/2014/main" xmlns="" id="{FC76FE46-4B78-884F-AB98-59030A8FE0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678" y="199286"/>
            <a:ext cx="8604000" cy="158379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xmlns="" id="{5C730274-F200-7F8B-21F9-3AEC109986B8}"/>
              </a:ext>
            </a:extLst>
          </p:cNvPr>
          <p:cNvGrpSpPr/>
          <p:nvPr userDrawn="1"/>
        </p:nvGrpSpPr>
        <p:grpSpPr>
          <a:xfrm>
            <a:off x="-19050" y="6127788"/>
            <a:ext cx="9163049" cy="730214"/>
            <a:chOff x="-19050" y="6127788"/>
            <a:chExt cx="9163049" cy="730214"/>
          </a:xfrm>
        </p:grpSpPr>
        <p:grpSp>
          <p:nvGrpSpPr>
            <p:cNvPr id="12" name="Group 11">
              <a:extLst>
                <a:ext uri="{FF2B5EF4-FFF2-40B4-BE49-F238E27FC236}">
                  <a16:creationId xmlns:a16="http://schemas.microsoft.com/office/drawing/2014/main" xmlns="" id="{444820B0-656F-B5DB-1363-B6C3746A931B}"/>
                </a:ext>
              </a:extLst>
            </p:cNvPr>
            <p:cNvGrpSpPr/>
            <p:nvPr userDrawn="1"/>
          </p:nvGrpSpPr>
          <p:grpSpPr>
            <a:xfrm>
              <a:off x="-19050" y="6127788"/>
              <a:ext cx="2152650" cy="681084"/>
              <a:chOff x="-19050" y="6127788"/>
              <a:chExt cx="2152650" cy="681084"/>
            </a:xfrm>
          </p:grpSpPr>
          <p:sp>
            <p:nvSpPr>
              <p:cNvPr id="19" name="Google Shape;19;p2"/>
              <p:cNvSpPr/>
              <p:nvPr/>
            </p:nvSpPr>
            <p:spPr>
              <a:xfrm>
                <a:off x="0" y="6127788"/>
                <a:ext cx="2133600" cy="681084"/>
              </a:xfrm>
              <a:prstGeom prst="rect">
                <a:avLst/>
              </a:prstGeom>
              <a:solidFill>
                <a:srgbClr val="6AA8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3">
                <a:alphaModFix/>
              </a:blip>
              <a:srcRect/>
              <a:stretch/>
            </p:blipFill>
            <p:spPr>
              <a:xfrm>
                <a:off x="-19050" y="6247176"/>
                <a:ext cx="1085850" cy="411529"/>
              </a:xfrm>
              <a:prstGeom prst="rect">
                <a:avLst/>
              </a:prstGeom>
              <a:noFill/>
              <a:ln>
                <a:noFill/>
              </a:ln>
            </p:spPr>
          </p:pic>
        </p:grpSp>
        <p:grpSp>
          <p:nvGrpSpPr>
            <p:cNvPr id="7" name="Group 6">
              <a:extLst>
                <a:ext uri="{FF2B5EF4-FFF2-40B4-BE49-F238E27FC236}">
                  <a16:creationId xmlns:a16="http://schemas.microsoft.com/office/drawing/2014/main" xmlns="" id="{F590E547-E267-F3E7-D759-02CCD49232B7}"/>
                </a:ext>
              </a:extLst>
            </p:cNvPr>
            <p:cNvGrpSpPr/>
            <p:nvPr userDrawn="1"/>
          </p:nvGrpSpPr>
          <p:grpSpPr>
            <a:xfrm>
              <a:off x="-1" y="6127789"/>
              <a:ext cx="9144000" cy="730213"/>
              <a:chOff x="-9626" y="6069829"/>
              <a:chExt cx="13910886" cy="793619"/>
            </a:xfrm>
          </p:grpSpPr>
          <p:sp>
            <p:nvSpPr>
              <p:cNvPr id="13" name="Rectangle 12">
                <a:extLst>
                  <a:ext uri="{FF2B5EF4-FFF2-40B4-BE49-F238E27FC236}">
                    <a16:creationId xmlns:a16="http://schemas.microsoft.com/office/drawing/2014/main" xmlns="" id="{8F869F9B-11F2-AA81-5404-67AD491A0485}"/>
                  </a:ext>
                </a:extLst>
              </p:cNvPr>
              <p:cNvSpPr/>
              <p:nvPr userDrawn="1"/>
            </p:nvSpPr>
            <p:spPr>
              <a:xfrm>
                <a:off x="1628559" y="6069829"/>
                <a:ext cx="11172523" cy="7524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E53CF0AA-C2AD-3BAA-D8E1-9DCC139C8275}"/>
                  </a:ext>
                </a:extLst>
              </p:cNvPr>
              <p:cNvSpPr/>
              <p:nvPr userDrawn="1"/>
            </p:nvSpPr>
            <p:spPr>
              <a:xfrm>
                <a:off x="-9626" y="6800371"/>
                <a:ext cx="13910887" cy="630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2" descr="Makerere University updated logos">
              <a:extLst>
                <a:ext uri="{FF2B5EF4-FFF2-40B4-BE49-F238E27FC236}">
                  <a16:creationId xmlns:a16="http://schemas.microsoft.com/office/drawing/2014/main" xmlns="" id="{1C27F549-F04A-DA62-58F6-E33B184030C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8332" y="6164046"/>
              <a:ext cx="661967" cy="6120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4FEE0A0-1616-B640-AF34-FE5F67B9A4A6}"/>
              </a:ext>
            </a:extLst>
          </p:cNvPr>
          <p:cNvSpPr/>
          <p:nvPr/>
        </p:nvSpPr>
        <p:spPr>
          <a:xfrm>
            <a:off x="1851662" y="4958080"/>
            <a:ext cx="4030980" cy="1899920"/>
          </a:xfrm>
          <a:prstGeom prst="rect">
            <a:avLst/>
          </a:prstGeom>
          <a:solidFill>
            <a:srgbClr val="0032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a:extLst>
              <a:ext uri="{FF2B5EF4-FFF2-40B4-BE49-F238E27FC236}">
                <a16:creationId xmlns:a16="http://schemas.microsoft.com/office/drawing/2014/main" xmlns="" id="{8DE8E0EC-6F58-344F-8F2E-DC0C757D126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xmlns="" id="{98C81A5C-803E-A54B-80A5-5536B29ED02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xmlns="" id="{C28AB153-2D17-5540-B9D1-8B1409AB2659}"/>
              </a:ext>
            </a:extLst>
          </p:cNvPr>
          <p:cNvSpPr>
            <a:spLocks noGrp="1"/>
          </p:cNvSpPr>
          <p:nvPr>
            <p:ph type="dt" sz="half" idx="10"/>
          </p:nvPr>
        </p:nvSpPr>
        <p:spPr/>
        <p:txBody>
          <a:bodyPr/>
          <a:lstStyle/>
          <a:p>
            <a:fld id="{C9FD7D3F-EABC-4BB9-A9DE-587A502B0375}" type="datetime1">
              <a:rPr lang="en-US" smtClean="0"/>
              <a:t>12/12/2024</a:t>
            </a:fld>
            <a:endParaRPr lang="en-US" dirty="0"/>
          </a:p>
        </p:txBody>
      </p:sp>
      <p:sp>
        <p:nvSpPr>
          <p:cNvPr id="5" name="Footer Placeholder 4">
            <a:extLst>
              <a:ext uri="{FF2B5EF4-FFF2-40B4-BE49-F238E27FC236}">
                <a16:creationId xmlns:a16="http://schemas.microsoft.com/office/drawing/2014/main" xmlns="" id="{53EBC50A-E434-6D49-A12C-5693494089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F43890E5-7828-1B44-ABD5-807DE57787DB}"/>
              </a:ext>
            </a:extLst>
          </p:cNvPr>
          <p:cNvSpPr>
            <a:spLocks noGrp="1"/>
          </p:cNvSpPr>
          <p:nvPr>
            <p:ph type="sldNum" sz="quarter" idx="12"/>
          </p:nvPr>
        </p:nvSpPr>
        <p:spPr/>
        <p:txBody>
          <a:bodyPr/>
          <a:lstStyle/>
          <a:p>
            <a:fld id="{AF408BC9-1A0D-D84D-BE4C-1900A288232C}" type="slidenum">
              <a:rPr lang="en-US" smtClean="0"/>
              <a:t>‹#›</a:t>
            </a:fld>
            <a:endParaRPr lang="en-US" dirty="0"/>
          </a:p>
        </p:txBody>
      </p:sp>
      <p:sp>
        <p:nvSpPr>
          <p:cNvPr id="10" name="Rectangle 9">
            <a:extLst>
              <a:ext uri="{FF2B5EF4-FFF2-40B4-BE49-F238E27FC236}">
                <a16:creationId xmlns:a16="http://schemas.microsoft.com/office/drawing/2014/main" xmlns="" id="{8E1BFC55-2BA2-9C4B-85E3-E8B0BED510B2}"/>
              </a:ext>
            </a:extLst>
          </p:cNvPr>
          <p:cNvSpPr/>
          <p:nvPr userDrawn="1"/>
        </p:nvSpPr>
        <p:spPr>
          <a:xfrm>
            <a:off x="3917482" y="0"/>
            <a:ext cx="52265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X</a:t>
            </a:r>
          </a:p>
        </p:txBody>
      </p:sp>
      <p:sp>
        <p:nvSpPr>
          <p:cNvPr id="12" name="Rectangle 11">
            <a:extLst>
              <a:ext uri="{FF2B5EF4-FFF2-40B4-BE49-F238E27FC236}">
                <a16:creationId xmlns:a16="http://schemas.microsoft.com/office/drawing/2014/main" xmlns="" id="{EC39C7F9-2ECC-7F48-BFAE-21325D19D789}"/>
              </a:ext>
            </a:extLst>
          </p:cNvPr>
          <p:cNvSpPr/>
          <p:nvPr userDrawn="1"/>
        </p:nvSpPr>
        <p:spPr>
          <a:xfrm>
            <a:off x="1" y="0"/>
            <a:ext cx="535781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1" name="Graphic 10">
            <a:extLst>
              <a:ext uri="{FF2B5EF4-FFF2-40B4-BE49-F238E27FC236}">
                <a16:creationId xmlns:a16="http://schemas.microsoft.com/office/drawing/2014/main" xmlns="" id="{8D0206D2-D700-6248-A7AC-CCEB394C881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539604" y="0"/>
            <a:ext cx="6503246" cy="6858000"/>
          </a:xfrm>
          <a:prstGeom prst="rect">
            <a:avLst/>
          </a:prstGeom>
        </p:spPr>
      </p:pic>
      <p:sp>
        <p:nvSpPr>
          <p:cNvPr id="16" name="Rectangle 15">
            <a:extLst>
              <a:ext uri="{FF2B5EF4-FFF2-40B4-BE49-F238E27FC236}">
                <a16:creationId xmlns:a16="http://schemas.microsoft.com/office/drawing/2014/main" xmlns="" id="{74EB9B5B-79E9-114F-8970-19429F93F4C3}"/>
              </a:ext>
            </a:extLst>
          </p:cNvPr>
          <p:cNvSpPr/>
          <p:nvPr userDrawn="1"/>
        </p:nvSpPr>
        <p:spPr>
          <a:xfrm>
            <a:off x="146448" y="4719638"/>
            <a:ext cx="6025752" cy="2138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1030" name="Picture 6" descr="Mak Logo 2">
            <a:extLst>
              <a:ext uri="{FF2B5EF4-FFF2-40B4-BE49-F238E27FC236}">
                <a16:creationId xmlns:a16="http://schemas.microsoft.com/office/drawing/2014/main" xmlns="" id="{FC76FE46-4B78-884F-AB98-59030A8FE0B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5664" y="403316"/>
            <a:ext cx="7893187" cy="183936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xmlns="" id="{0B2DCEE1-BE88-C6B3-06E8-19AC2B307624}"/>
              </a:ext>
            </a:extLst>
          </p:cNvPr>
          <p:cNvGrpSpPr/>
          <p:nvPr userDrawn="1"/>
        </p:nvGrpSpPr>
        <p:grpSpPr>
          <a:xfrm>
            <a:off x="-19050" y="6127788"/>
            <a:ext cx="9163050" cy="730212"/>
            <a:chOff x="-19050" y="6127788"/>
            <a:chExt cx="9163050" cy="730212"/>
          </a:xfrm>
        </p:grpSpPr>
        <p:grpSp>
          <p:nvGrpSpPr>
            <p:cNvPr id="17" name="Group 16">
              <a:extLst>
                <a:ext uri="{FF2B5EF4-FFF2-40B4-BE49-F238E27FC236}">
                  <a16:creationId xmlns:a16="http://schemas.microsoft.com/office/drawing/2014/main" xmlns="" id="{25892A31-24DE-9A1E-7044-53FE15FDED6B}"/>
                </a:ext>
              </a:extLst>
            </p:cNvPr>
            <p:cNvGrpSpPr/>
            <p:nvPr userDrawn="1"/>
          </p:nvGrpSpPr>
          <p:grpSpPr>
            <a:xfrm>
              <a:off x="-19050" y="6127788"/>
              <a:ext cx="2152650" cy="681084"/>
              <a:chOff x="-19050" y="6127788"/>
              <a:chExt cx="2152650" cy="681084"/>
            </a:xfrm>
          </p:grpSpPr>
          <p:sp>
            <p:nvSpPr>
              <p:cNvPr id="22" name="Google Shape;19;p2">
                <a:extLst>
                  <a:ext uri="{FF2B5EF4-FFF2-40B4-BE49-F238E27FC236}">
                    <a16:creationId xmlns:a16="http://schemas.microsoft.com/office/drawing/2014/main" xmlns="" id="{38B832DB-D2CD-8D9E-3C6F-5AF3F4F67D7D}"/>
                  </a:ext>
                </a:extLst>
              </p:cNvPr>
              <p:cNvSpPr/>
              <p:nvPr/>
            </p:nvSpPr>
            <p:spPr>
              <a:xfrm>
                <a:off x="0" y="6127788"/>
                <a:ext cx="2133600" cy="681084"/>
              </a:xfrm>
              <a:prstGeom prst="rect">
                <a:avLst/>
              </a:prstGeom>
              <a:solidFill>
                <a:srgbClr val="6AA8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 name="Google Shape;20;p2">
                <a:extLst>
                  <a:ext uri="{FF2B5EF4-FFF2-40B4-BE49-F238E27FC236}">
                    <a16:creationId xmlns:a16="http://schemas.microsoft.com/office/drawing/2014/main" xmlns="" id="{B6AEEE40-9B51-1A3B-5871-30249C6981EC}"/>
                  </a:ext>
                </a:extLst>
              </p:cNvPr>
              <p:cNvPicPr preferRelativeResize="0"/>
              <p:nvPr/>
            </p:nvPicPr>
            <p:blipFill rotWithShape="1">
              <a:blip r:embed="rId5">
                <a:alphaModFix/>
              </a:blip>
              <a:srcRect/>
              <a:stretch/>
            </p:blipFill>
            <p:spPr>
              <a:xfrm>
                <a:off x="-19050" y="6247176"/>
                <a:ext cx="1085850" cy="411529"/>
              </a:xfrm>
              <a:prstGeom prst="rect">
                <a:avLst/>
              </a:prstGeom>
              <a:noFill/>
              <a:ln>
                <a:noFill/>
              </a:ln>
            </p:spPr>
          </p:pic>
        </p:grpSp>
        <p:grpSp>
          <p:nvGrpSpPr>
            <p:cNvPr id="18" name="Group 17">
              <a:extLst>
                <a:ext uri="{FF2B5EF4-FFF2-40B4-BE49-F238E27FC236}">
                  <a16:creationId xmlns:a16="http://schemas.microsoft.com/office/drawing/2014/main" xmlns="" id="{0BF38369-A064-EF5B-438F-8DA16C5158CA}"/>
                </a:ext>
              </a:extLst>
            </p:cNvPr>
            <p:cNvGrpSpPr/>
            <p:nvPr userDrawn="1"/>
          </p:nvGrpSpPr>
          <p:grpSpPr>
            <a:xfrm>
              <a:off x="-1" y="6127788"/>
              <a:ext cx="9144001" cy="730212"/>
              <a:chOff x="-9626" y="6069829"/>
              <a:chExt cx="13910888" cy="793618"/>
            </a:xfrm>
          </p:grpSpPr>
          <p:sp>
            <p:nvSpPr>
              <p:cNvPr id="20" name="Rectangle 19">
                <a:extLst>
                  <a:ext uri="{FF2B5EF4-FFF2-40B4-BE49-F238E27FC236}">
                    <a16:creationId xmlns:a16="http://schemas.microsoft.com/office/drawing/2014/main" xmlns="" id="{E91D9C64-0C29-8171-2AC6-C52BA5E5A610}"/>
                  </a:ext>
                </a:extLst>
              </p:cNvPr>
              <p:cNvSpPr/>
              <p:nvPr userDrawn="1"/>
            </p:nvSpPr>
            <p:spPr>
              <a:xfrm>
                <a:off x="1628559" y="6069829"/>
                <a:ext cx="12272703" cy="7524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853D5A36-A0BC-01D1-49D5-DF6498FB1988}"/>
                  </a:ext>
                </a:extLst>
              </p:cNvPr>
              <p:cNvSpPr/>
              <p:nvPr userDrawn="1"/>
            </p:nvSpPr>
            <p:spPr>
              <a:xfrm>
                <a:off x="-9626" y="6800371"/>
                <a:ext cx="13910887" cy="630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10098372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21"/>
        <p:cNvGrpSpPr/>
        <p:nvPr/>
      </p:nvGrpSpPr>
      <p:grpSpPr>
        <a:xfrm>
          <a:off x="0" y="0"/>
          <a:ext cx="0" cy="0"/>
          <a:chOff x="0" y="0"/>
          <a:chExt cx="0" cy="0"/>
        </a:xfrm>
      </p:grpSpPr>
      <p:grpSp>
        <p:nvGrpSpPr>
          <p:cNvPr id="2" name="Group 1">
            <a:extLst>
              <a:ext uri="{FF2B5EF4-FFF2-40B4-BE49-F238E27FC236}">
                <a16:creationId xmlns:a16="http://schemas.microsoft.com/office/drawing/2014/main" xmlns="" id="{4C24563A-3D50-C450-24F0-B23A86FD1AEA}"/>
              </a:ext>
            </a:extLst>
          </p:cNvPr>
          <p:cNvGrpSpPr/>
          <p:nvPr userDrawn="1"/>
        </p:nvGrpSpPr>
        <p:grpSpPr>
          <a:xfrm>
            <a:off x="-19050" y="6127788"/>
            <a:ext cx="9163049" cy="730214"/>
            <a:chOff x="-19050" y="6127788"/>
            <a:chExt cx="9163049" cy="730214"/>
          </a:xfrm>
        </p:grpSpPr>
        <p:grpSp>
          <p:nvGrpSpPr>
            <p:cNvPr id="3" name="Group 2">
              <a:extLst>
                <a:ext uri="{FF2B5EF4-FFF2-40B4-BE49-F238E27FC236}">
                  <a16:creationId xmlns:a16="http://schemas.microsoft.com/office/drawing/2014/main" xmlns="" id="{08D7ACCD-90CA-1FD1-01BF-2DC773D1C951}"/>
                </a:ext>
              </a:extLst>
            </p:cNvPr>
            <p:cNvGrpSpPr/>
            <p:nvPr userDrawn="1"/>
          </p:nvGrpSpPr>
          <p:grpSpPr>
            <a:xfrm>
              <a:off x="-19050" y="6127788"/>
              <a:ext cx="2152650" cy="681084"/>
              <a:chOff x="-19050" y="6127788"/>
              <a:chExt cx="2152650" cy="681084"/>
            </a:xfrm>
          </p:grpSpPr>
          <p:sp>
            <p:nvSpPr>
              <p:cNvPr id="8" name="Google Shape;19;p2">
                <a:extLst>
                  <a:ext uri="{FF2B5EF4-FFF2-40B4-BE49-F238E27FC236}">
                    <a16:creationId xmlns:a16="http://schemas.microsoft.com/office/drawing/2014/main" xmlns="" id="{28B224C2-398F-8326-7462-D9C3ED50F8A4}"/>
                  </a:ext>
                </a:extLst>
              </p:cNvPr>
              <p:cNvSpPr/>
              <p:nvPr/>
            </p:nvSpPr>
            <p:spPr>
              <a:xfrm>
                <a:off x="0" y="6127788"/>
                <a:ext cx="2133600" cy="681084"/>
              </a:xfrm>
              <a:prstGeom prst="rect">
                <a:avLst/>
              </a:prstGeom>
              <a:solidFill>
                <a:srgbClr val="6AA8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 name="Google Shape;20;p2">
                <a:extLst>
                  <a:ext uri="{FF2B5EF4-FFF2-40B4-BE49-F238E27FC236}">
                    <a16:creationId xmlns:a16="http://schemas.microsoft.com/office/drawing/2014/main" xmlns="" id="{F741D9F2-4EBE-6791-0379-0C1B85FD2CEA}"/>
                  </a:ext>
                </a:extLst>
              </p:cNvPr>
              <p:cNvPicPr preferRelativeResize="0"/>
              <p:nvPr/>
            </p:nvPicPr>
            <p:blipFill rotWithShape="1">
              <a:blip r:embed="rId2">
                <a:alphaModFix/>
              </a:blip>
              <a:srcRect/>
              <a:stretch/>
            </p:blipFill>
            <p:spPr>
              <a:xfrm>
                <a:off x="-19050" y="6247176"/>
                <a:ext cx="1085850" cy="411529"/>
              </a:xfrm>
              <a:prstGeom prst="rect">
                <a:avLst/>
              </a:prstGeom>
              <a:noFill/>
              <a:ln>
                <a:noFill/>
              </a:ln>
            </p:spPr>
          </p:pic>
        </p:grpSp>
        <p:grpSp>
          <p:nvGrpSpPr>
            <p:cNvPr id="4" name="Group 3">
              <a:extLst>
                <a:ext uri="{FF2B5EF4-FFF2-40B4-BE49-F238E27FC236}">
                  <a16:creationId xmlns:a16="http://schemas.microsoft.com/office/drawing/2014/main" xmlns="" id="{77877770-4974-52B3-828F-E93C755ACF81}"/>
                </a:ext>
              </a:extLst>
            </p:cNvPr>
            <p:cNvGrpSpPr/>
            <p:nvPr userDrawn="1"/>
          </p:nvGrpSpPr>
          <p:grpSpPr>
            <a:xfrm>
              <a:off x="-1" y="6127789"/>
              <a:ext cx="9144000" cy="730213"/>
              <a:chOff x="-9626" y="6069829"/>
              <a:chExt cx="13910886" cy="793619"/>
            </a:xfrm>
          </p:grpSpPr>
          <p:sp>
            <p:nvSpPr>
              <p:cNvPr id="6" name="Rectangle 5">
                <a:extLst>
                  <a:ext uri="{FF2B5EF4-FFF2-40B4-BE49-F238E27FC236}">
                    <a16:creationId xmlns:a16="http://schemas.microsoft.com/office/drawing/2014/main" xmlns="" id="{50785F63-6C16-B3FC-0F97-6E87EAD1DA3C}"/>
                  </a:ext>
                </a:extLst>
              </p:cNvPr>
              <p:cNvSpPr/>
              <p:nvPr userDrawn="1"/>
            </p:nvSpPr>
            <p:spPr>
              <a:xfrm>
                <a:off x="1628559" y="6069829"/>
                <a:ext cx="11172523" cy="7524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BDCC6846-2016-4B9E-E167-0C1CD4DED79B}"/>
                  </a:ext>
                </a:extLst>
              </p:cNvPr>
              <p:cNvSpPr/>
              <p:nvPr userDrawn="1"/>
            </p:nvSpPr>
            <p:spPr>
              <a:xfrm>
                <a:off x="-9626" y="6800371"/>
                <a:ext cx="13910887" cy="630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2" descr="Makerere University updated logos">
              <a:extLst>
                <a:ext uri="{FF2B5EF4-FFF2-40B4-BE49-F238E27FC236}">
                  <a16:creationId xmlns:a16="http://schemas.microsoft.com/office/drawing/2014/main" xmlns="" id="{D92C7746-63E8-5217-B1CE-27AB117E99A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48332" y="6164046"/>
              <a:ext cx="661967" cy="61200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xmlns="" id="{91121769-E1D3-B50E-56BB-D65F91F56D3E}"/>
              </a:ext>
            </a:extLst>
          </p:cNvPr>
          <p:cNvSpPr/>
          <p:nvPr userDrawn="1"/>
        </p:nvSpPr>
        <p:spPr>
          <a:xfrm>
            <a:off x="0" y="0"/>
            <a:ext cx="9144000" cy="768871"/>
          </a:xfrm>
          <a:prstGeom prst="rect">
            <a:avLst/>
          </a:prstGeom>
          <a:solidFill>
            <a:schemeClr val="accent6"/>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en-ZA" sz="2000" b="1" dirty="0">
              <a:solidFill>
                <a:schemeClr val="bg1"/>
              </a:solidFill>
              <a:latin typeface="Verdana" panose="020B0604030504040204" pitchFamily="34" charset="0"/>
              <a:ea typeface="Verdana" panose="020B0604030504040204" pitchFamily="34" charset="0"/>
            </a:endParaRPr>
          </a:p>
        </p:txBody>
      </p:sp>
      <p:sp>
        <p:nvSpPr>
          <p:cNvPr id="11" name="Google Shape;125;p17">
            <a:extLst>
              <a:ext uri="{FF2B5EF4-FFF2-40B4-BE49-F238E27FC236}">
                <a16:creationId xmlns:a16="http://schemas.microsoft.com/office/drawing/2014/main" xmlns="" id="{5DF54057-FF86-7FEC-9C0C-403C33FB2256}"/>
              </a:ext>
            </a:extLst>
          </p:cNvPr>
          <p:cNvSpPr txBox="1">
            <a:spLocks noGrp="1"/>
          </p:cNvSpPr>
          <p:nvPr>
            <p:ph type="body" idx="4294967295"/>
          </p:nvPr>
        </p:nvSpPr>
        <p:spPr>
          <a:xfrm>
            <a:off x="0" y="779646"/>
            <a:ext cx="9144000" cy="5361272"/>
          </a:xfrm>
          <a:prstGeom prst="rect">
            <a:avLst/>
          </a:prstGeom>
          <a:solidFill>
            <a:schemeClr val="accent3">
              <a:lumMod val="20000"/>
              <a:lumOff val="80000"/>
            </a:schemeClr>
          </a:solidFill>
        </p:spPr>
        <p:txBody>
          <a:bodyPr spcFirstLastPara="1" wrap="square" lIns="91425" tIns="45700" rIns="91425" bIns="45700" anchor="t" anchorCtr="0">
            <a:normAutofit/>
          </a:bodyPr>
          <a:lstStyle/>
          <a:p>
            <a:pPr marL="457200" lvl="0" indent="-381000" algn="l" rtl="0">
              <a:spcBef>
                <a:spcPts val="480"/>
              </a:spcBef>
              <a:spcAft>
                <a:spcPts val="0"/>
              </a:spcAft>
              <a:buSzPts val="2400"/>
              <a:buChar char="❏"/>
            </a:pPr>
            <a:endParaRPr dirty="0"/>
          </a:p>
          <a:p>
            <a:pPr marL="457200" lvl="0" indent="0" algn="l" rtl="0">
              <a:spcBef>
                <a:spcPts val="100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722313" y="2906713"/>
            <a:ext cx="7772400" cy="15000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2" name="Google Shape;32;p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3" name="Google Shape;33;p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6477000" y="6187002"/>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4"/>
          <p:cNvSpPr/>
          <p:nvPr/>
        </p:nvSpPr>
        <p:spPr>
          <a:xfrm>
            <a:off x="228600" y="6226635"/>
            <a:ext cx="2133600" cy="598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 name="Google Shape;36;p4"/>
          <p:cNvPicPr preferRelativeResize="0"/>
          <p:nvPr/>
        </p:nvPicPr>
        <p:blipFill rotWithShape="1">
          <a:blip r:embed="rId2">
            <a:alphaModFix/>
          </a:blip>
          <a:srcRect/>
          <a:stretch/>
        </p:blipFill>
        <p:spPr>
          <a:xfrm>
            <a:off x="609600" y="6205611"/>
            <a:ext cx="1085850" cy="411529"/>
          </a:xfrm>
          <a:prstGeom prst="rect">
            <a:avLst/>
          </a:prstGeom>
          <a:noFill/>
          <a:ln>
            <a:noFill/>
          </a:ln>
        </p:spPr>
      </p:pic>
      <p:grpSp>
        <p:nvGrpSpPr>
          <p:cNvPr id="8" name="Group 7">
            <a:extLst>
              <a:ext uri="{FF2B5EF4-FFF2-40B4-BE49-F238E27FC236}">
                <a16:creationId xmlns:a16="http://schemas.microsoft.com/office/drawing/2014/main" xmlns="" id="{5B0EC193-0BB1-2347-87F1-388A4D3D65DF}"/>
              </a:ext>
            </a:extLst>
          </p:cNvPr>
          <p:cNvGrpSpPr/>
          <p:nvPr userDrawn="1"/>
        </p:nvGrpSpPr>
        <p:grpSpPr>
          <a:xfrm>
            <a:off x="0" y="0"/>
            <a:ext cx="12192001" cy="6858000"/>
            <a:chOff x="-1" y="0"/>
            <a:chExt cx="12192001" cy="6858000"/>
          </a:xfrm>
        </p:grpSpPr>
        <p:grpSp>
          <p:nvGrpSpPr>
            <p:cNvPr id="9" name="Group 8">
              <a:extLst>
                <a:ext uri="{FF2B5EF4-FFF2-40B4-BE49-F238E27FC236}">
                  <a16:creationId xmlns:a16="http://schemas.microsoft.com/office/drawing/2014/main" xmlns="" id="{932FF43C-EB05-2149-B98E-56A75A3AE5D9}"/>
                </a:ext>
              </a:extLst>
            </p:cNvPr>
            <p:cNvGrpSpPr/>
            <p:nvPr/>
          </p:nvGrpSpPr>
          <p:grpSpPr>
            <a:xfrm>
              <a:off x="-1" y="0"/>
              <a:ext cx="12192001" cy="6858000"/>
              <a:chOff x="-1" y="0"/>
              <a:chExt cx="12192001" cy="6858000"/>
            </a:xfrm>
          </p:grpSpPr>
          <p:sp>
            <p:nvSpPr>
              <p:cNvPr id="11" name="Rectangle 10">
                <a:extLst>
                  <a:ext uri="{FF2B5EF4-FFF2-40B4-BE49-F238E27FC236}">
                    <a16:creationId xmlns:a16="http://schemas.microsoft.com/office/drawing/2014/main" xmlns="" id="{E137C8ED-EFE3-7345-80AC-4BA305840B7F}"/>
                  </a:ext>
                </a:extLst>
              </p:cNvPr>
              <p:cNvSpPr/>
              <p:nvPr/>
            </p:nvSpPr>
            <p:spPr>
              <a:xfrm>
                <a:off x="1" y="0"/>
                <a:ext cx="5374640" cy="68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61F225B9-5C4F-4D4C-AF63-B41CF57B9CAB}"/>
                  </a:ext>
                </a:extLst>
              </p:cNvPr>
              <p:cNvSpPr/>
              <p:nvPr/>
            </p:nvSpPr>
            <p:spPr>
              <a:xfrm>
                <a:off x="5312780" y="0"/>
                <a:ext cx="687922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xmlns="" id="{0F6BAF26-CFA1-AB40-A9A2-A2CDBD019D9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 y="0"/>
                <a:ext cx="12057134" cy="6858000"/>
              </a:xfrm>
              <a:prstGeom prst="rect">
                <a:avLst/>
              </a:prstGeom>
            </p:spPr>
          </p:pic>
        </p:grpSp>
        <p:sp>
          <p:nvSpPr>
            <p:cNvPr id="10" name="Rectangle 9">
              <a:extLst>
                <a:ext uri="{FF2B5EF4-FFF2-40B4-BE49-F238E27FC236}">
                  <a16:creationId xmlns:a16="http://schemas.microsoft.com/office/drawing/2014/main" xmlns="" id="{72550EB3-0917-414B-BA18-057664BF3491}"/>
                </a:ext>
              </a:extLst>
            </p:cNvPr>
            <p:cNvSpPr/>
            <p:nvPr/>
          </p:nvSpPr>
          <p:spPr>
            <a:xfrm>
              <a:off x="2468881" y="4958080"/>
              <a:ext cx="5374640" cy="18999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0" name="Google Shape;40;p5"/>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
          <p:cNvSpPr txBox="1">
            <a:spLocks noGrp="1"/>
          </p:cNvSpPr>
          <p:nvPr>
            <p:ph type="dt" idx="10"/>
          </p:nvPr>
        </p:nvSpPr>
        <p:spPr>
          <a:xfrm>
            <a:off x="15240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6576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4" name="Google Shape;44;p5"/>
          <p:cNvPicPr preferRelativeResize="0"/>
          <p:nvPr/>
        </p:nvPicPr>
        <p:blipFill rotWithShape="1">
          <a:blip r:embed="rId2">
            <a:alphaModFix/>
          </a:blip>
          <a:srcRect/>
          <a:stretch/>
        </p:blipFill>
        <p:spPr>
          <a:xfrm>
            <a:off x="-76200" y="6205611"/>
            <a:ext cx="1085850" cy="41152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body" idx="1"/>
          </p:nvPr>
        </p:nvSpPr>
        <p:spPr>
          <a:xfrm>
            <a:off x="457200" y="1535113"/>
            <a:ext cx="4040100" cy="6396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6"/>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6"/>
          <p:cNvSpPr txBox="1">
            <a:spLocks noGrp="1"/>
          </p:cNvSpPr>
          <p:nvPr>
            <p:ph type="body" idx="3"/>
          </p:nvPr>
        </p:nvSpPr>
        <p:spPr>
          <a:xfrm>
            <a:off x="4645025" y="1535113"/>
            <a:ext cx="4041900" cy="6396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6"/>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6"/>
          <p:cNvSpPr txBox="1">
            <a:spLocks noGrp="1"/>
          </p:cNvSpPr>
          <p:nvPr>
            <p:ph type="dt" idx="10"/>
          </p:nvPr>
        </p:nvSpPr>
        <p:spPr>
          <a:xfrm>
            <a:off x="1620946"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
          <p:cNvSpPr txBox="1">
            <a:spLocks noGrp="1"/>
          </p:cNvSpPr>
          <p:nvPr>
            <p:ph type="ftr" idx="11"/>
          </p:nvPr>
        </p:nvSpPr>
        <p:spPr>
          <a:xfrm>
            <a:off x="3767684"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4" name="Google Shape;54;p6"/>
          <p:cNvPicPr preferRelativeResize="0"/>
          <p:nvPr/>
        </p:nvPicPr>
        <p:blipFill rotWithShape="1">
          <a:blip r:embed="rId2">
            <a:alphaModFix/>
          </a:blip>
          <a:srcRect/>
          <a:stretch/>
        </p:blipFill>
        <p:spPr>
          <a:xfrm>
            <a:off x="76200" y="6205611"/>
            <a:ext cx="1085850" cy="41152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3575050" y="273050"/>
            <a:ext cx="5111700" cy="58533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a:spLocks noGrp="1"/>
          </p:cNvSpPr>
          <p:nvPr>
            <p:ph type="pic" idx="2"/>
          </p:nvPr>
        </p:nvSpPr>
        <p:spPr>
          <a:xfrm>
            <a:off x="1792288" y="612775"/>
            <a:ext cx="5486400" cy="4114800"/>
          </a:xfrm>
          <a:prstGeom prst="rect">
            <a:avLst/>
          </a:prstGeom>
          <a:noFill/>
          <a:ln>
            <a:noFill/>
          </a:ln>
        </p:spPr>
      </p:sp>
      <p:sp>
        <p:nvSpPr>
          <p:cNvPr id="75" name="Google Shape;75;p10"/>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6" name="Google Shape;76;p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1"/>
          <p:cNvSpPr txBox="1">
            <a:spLocks noGrp="1"/>
          </p:cNvSpPr>
          <p:nvPr>
            <p:ph type="body" idx="1"/>
          </p:nvPr>
        </p:nvSpPr>
        <p:spPr>
          <a:xfrm rot="5400000">
            <a:off x="2308951"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1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rot="5400000">
            <a:off x="4732351" y="2171689"/>
            <a:ext cx="585150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
          <p:cNvSpPr txBox="1">
            <a:spLocks noGrp="1"/>
          </p:cNvSpPr>
          <p:nvPr>
            <p:ph type="body" idx="1"/>
          </p:nvPr>
        </p:nvSpPr>
        <p:spPr>
          <a:xfrm rot="5400000">
            <a:off x="541350" y="190487"/>
            <a:ext cx="585150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1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 name="TextBox 2">
            <a:extLst>
              <a:ext uri="{FF2B5EF4-FFF2-40B4-BE49-F238E27FC236}">
                <a16:creationId xmlns:a16="http://schemas.microsoft.com/office/drawing/2014/main" xmlns="" id="{416ABE62-FAEF-7C72-A424-8009635CF50B}"/>
              </a:ext>
            </a:extLst>
          </p:cNvPr>
          <p:cNvSpPr txBox="1"/>
          <p:nvPr userDrawn="1">
            <p:extLst>
              <p:ext uri="{1162E1C5-73C7-4A58-AE30-91384D911F3F}">
                <p184:classification xmlns:p184="http://schemas.microsoft.com/office/powerpoint/2018/4/main" xmlns="" val="ftr"/>
              </p:ext>
            </p:extLst>
          </p:nvPr>
        </p:nvSpPr>
        <p:spPr>
          <a:xfrm>
            <a:off x="63500" y="6642100"/>
            <a:ext cx="1069975" cy="152400"/>
          </a:xfrm>
          <a:prstGeom prst="rect">
            <a:avLst/>
          </a:prstGeom>
        </p:spPr>
        <p:txBody>
          <a:bodyPr horzOverflow="overflow" lIns="0" tIns="0" rIns="0" bIns="0">
            <a:spAutoFit/>
          </a:bodyPr>
          <a:lstStyle/>
          <a:p>
            <a:pPr algn="l"/>
            <a:r>
              <a:rPr lang="en-GB" sz="1000">
                <a:solidFill>
                  <a:srgbClr val="000000"/>
                </a:solidFill>
                <a:latin typeface="Calibri" panose="020F0502020204030204" pitchFamily="34" charset="0"/>
                <a:ea typeface="Calibri" panose="020F0502020204030204" pitchFamily="34" charset="0"/>
                <a:cs typeface="Calibri" panose="020F0502020204030204" pitchFamily="34" charset="0"/>
              </a:rPr>
              <a:t>Classification: Public</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7"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p:nvPr/>
        </p:nvSpPr>
        <p:spPr>
          <a:xfrm>
            <a:off x="369151" y="2107776"/>
            <a:ext cx="4810042" cy="6791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200" i="0" u="none" strike="noStrike" cap="none" dirty="0">
                <a:solidFill>
                  <a:schemeClr val="dk1"/>
                </a:solidFill>
                <a:latin typeface="Amasis MT Pro" panose="02040504050005020304" pitchFamily="18" charset="0"/>
                <a:ea typeface="Lato"/>
                <a:cs typeface="Lato"/>
                <a:sym typeface="Lato"/>
              </a:rPr>
              <a:t>Regression </a:t>
            </a:r>
            <a:r>
              <a:rPr lang="en-US" sz="3200" dirty="0">
                <a:solidFill>
                  <a:schemeClr val="dk1"/>
                </a:solidFill>
                <a:latin typeface="Amasis MT Pro" panose="02040504050005020304" pitchFamily="18" charset="0"/>
                <a:ea typeface="Lato"/>
                <a:cs typeface="Lato"/>
                <a:sym typeface="Lato"/>
              </a:rPr>
              <a:t>Data Analysis</a:t>
            </a:r>
            <a:endParaRPr sz="3200" i="0" u="none" strike="noStrike" cap="none" dirty="0">
              <a:solidFill>
                <a:schemeClr val="dk1"/>
              </a:solidFill>
              <a:latin typeface="Amasis MT Pro" panose="02040504050005020304" pitchFamily="18" charset="0"/>
              <a:ea typeface="Lato"/>
              <a:cs typeface="Lato"/>
              <a:sym typeface="Lato"/>
            </a:endParaRPr>
          </a:p>
        </p:txBody>
      </p:sp>
      <p:sp>
        <p:nvSpPr>
          <p:cNvPr id="96" name="Google Shape;96;p13"/>
          <p:cNvSpPr/>
          <p:nvPr/>
        </p:nvSpPr>
        <p:spPr>
          <a:xfrm>
            <a:off x="369151" y="3244924"/>
            <a:ext cx="2027539" cy="31827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1600" i="0" u="none" strike="noStrike" cap="none" dirty="0">
                <a:solidFill>
                  <a:schemeClr val="dk1"/>
                </a:solidFill>
                <a:latin typeface="Amasis MT Pro" panose="02040504050005020304" pitchFamily="18" charset="0"/>
                <a:ea typeface="Lato"/>
                <a:cs typeface="Lato"/>
                <a:sym typeface="Lato"/>
              </a:rPr>
              <a:t>Authors:</a:t>
            </a:r>
            <a:endParaRPr sz="1600" dirty="0">
              <a:solidFill>
                <a:schemeClr val="dk1"/>
              </a:solidFill>
              <a:latin typeface="Amasis MT Pro" panose="02040504050005020304" pitchFamily="18" charset="0"/>
              <a:ea typeface="Lato"/>
              <a:cs typeface="Lato"/>
              <a:sym typeface="Lato"/>
            </a:endParaRPr>
          </a:p>
        </p:txBody>
      </p:sp>
      <p:sp>
        <p:nvSpPr>
          <p:cNvPr id="97" name="Google Shape;97;p13"/>
          <p:cNvSpPr/>
          <p:nvPr/>
        </p:nvSpPr>
        <p:spPr>
          <a:xfrm>
            <a:off x="4922554" y="4948473"/>
            <a:ext cx="3540642" cy="117103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00"/>
              <a:buFont typeface="Arial"/>
              <a:buNone/>
            </a:pPr>
            <a:r>
              <a:rPr lang="en-US" sz="1800" i="0" u="none" strike="noStrike" cap="none" dirty="0">
                <a:solidFill>
                  <a:schemeClr val="dk1"/>
                </a:solidFill>
                <a:latin typeface="Amasis MT Pro" panose="02040504050005020304" pitchFamily="18" charset="0"/>
                <a:ea typeface="Lato"/>
                <a:cs typeface="Lato"/>
                <a:sym typeface="Lato"/>
              </a:rPr>
              <a:t>Presented by -</a:t>
            </a:r>
            <a:r>
              <a:rPr lang="en-US" sz="1800" dirty="0">
                <a:latin typeface="Amasis MT Pro" panose="02040504050005020304" pitchFamily="18" charset="0"/>
                <a:ea typeface="Lato"/>
                <a:cs typeface="Lato"/>
                <a:sym typeface="Lato"/>
              </a:rPr>
              <a:t> </a:t>
            </a:r>
            <a:endParaRPr sz="1800" i="0" u="none" strike="noStrike" cap="none" dirty="0">
              <a:solidFill>
                <a:srgbClr val="000000"/>
              </a:solidFill>
              <a:latin typeface="Amasis MT Pro" panose="02040504050005020304" pitchFamily="18" charset="0"/>
              <a:ea typeface="Lato"/>
              <a:cs typeface="Lato"/>
              <a:sym typeface="Lato"/>
            </a:endParaRPr>
          </a:p>
          <a:p>
            <a:pPr marL="0" marR="0" lvl="0" indent="0" algn="l" rtl="0">
              <a:lnSpc>
                <a:spcPct val="100000"/>
              </a:lnSpc>
              <a:spcBef>
                <a:spcPts val="0"/>
              </a:spcBef>
              <a:spcAft>
                <a:spcPts val="0"/>
              </a:spcAft>
              <a:buClr>
                <a:srgbClr val="000000"/>
              </a:buClr>
              <a:buSzPts val="2200"/>
              <a:buFont typeface="Arial"/>
              <a:buNone/>
            </a:pPr>
            <a:r>
              <a:rPr lang="en-US" sz="1800" i="0" u="none" strike="noStrike" cap="none" dirty="0">
                <a:solidFill>
                  <a:schemeClr val="dk1"/>
                </a:solidFill>
                <a:latin typeface="Amasis MT Pro" panose="02040504050005020304" pitchFamily="18" charset="0"/>
                <a:ea typeface="Lato"/>
                <a:cs typeface="Lato"/>
                <a:sym typeface="Lato"/>
              </a:rPr>
              <a:t>Affiliation: </a:t>
            </a:r>
            <a:r>
              <a:rPr lang="en-US" sz="1800" dirty="0">
                <a:solidFill>
                  <a:schemeClr val="dk1"/>
                </a:solidFill>
                <a:latin typeface="Amasis MT Pro" panose="02040504050005020304" pitchFamily="18" charset="0"/>
                <a:ea typeface="Lato"/>
                <a:cs typeface="Lato"/>
                <a:sym typeface="Lato"/>
              </a:rPr>
              <a:t>Makerere University</a:t>
            </a:r>
            <a:endParaRPr sz="1800" i="0" u="none" strike="noStrike" cap="none" dirty="0">
              <a:solidFill>
                <a:srgbClr val="000000"/>
              </a:solidFill>
              <a:latin typeface="Amasis MT Pro" panose="02040504050005020304" pitchFamily="18" charset="0"/>
              <a:ea typeface="Lato"/>
              <a:cs typeface="Lato"/>
              <a:sym typeface="Lato"/>
            </a:endParaRPr>
          </a:p>
          <a:p>
            <a:pPr marL="0" marR="0" lvl="0" indent="0" algn="l" rtl="0">
              <a:lnSpc>
                <a:spcPct val="100000"/>
              </a:lnSpc>
              <a:spcBef>
                <a:spcPts val="0"/>
              </a:spcBef>
              <a:spcAft>
                <a:spcPts val="0"/>
              </a:spcAft>
              <a:buClr>
                <a:srgbClr val="000000"/>
              </a:buClr>
              <a:buSzPts val="2200"/>
              <a:buFont typeface="Arial"/>
              <a:buNone/>
            </a:pPr>
            <a:r>
              <a:rPr lang="en-US" sz="1800" dirty="0">
                <a:solidFill>
                  <a:schemeClr val="dk1"/>
                </a:solidFill>
                <a:latin typeface="Amasis MT Pro" panose="02040504050005020304" pitchFamily="18" charset="0"/>
                <a:ea typeface="Lato"/>
                <a:cs typeface="Lato"/>
                <a:sym typeface="Lato"/>
              </a:rPr>
              <a:t>Uganda</a:t>
            </a:r>
            <a:endParaRPr sz="1800" i="0" u="none" strike="noStrike" cap="none" dirty="0">
              <a:solidFill>
                <a:schemeClr val="dk1"/>
              </a:solidFill>
              <a:latin typeface="Amasis MT Pro" panose="02040504050005020304" pitchFamily="18" charset="0"/>
              <a:ea typeface="Lato"/>
              <a:cs typeface="Lato"/>
              <a:sym typeface="Lato"/>
            </a:endParaRPr>
          </a:p>
        </p:txBody>
      </p:sp>
      <p:graphicFrame>
        <p:nvGraphicFramePr>
          <p:cNvPr id="3" name="Table 2">
            <a:extLst>
              <a:ext uri="{FF2B5EF4-FFF2-40B4-BE49-F238E27FC236}">
                <a16:creationId xmlns:a16="http://schemas.microsoft.com/office/drawing/2014/main" xmlns="" id="{224C56DF-4270-BA95-7776-3275DBF42B2E}"/>
              </a:ext>
            </a:extLst>
          </p:cNvPr>
          <p:cNvGraphicFramePr>
            <a:graphicFrameLocks noGrp="1"/>
          </p:cNvGraphicFramePr>
          <p:nvPr>
            <p:extLst>
              <p:ext uri="{D42A27DB-BD31-4B8C-83A1-F6EECF244321}">
                <p14:modId xmlns:p14="http://schemas.microsoft.com/office/powerpoint/2010/main" val="3844371614"/>
              </p:ext>
            </p:extLst>
          </p:nvPr>
        </p:nvGraphicFramePr>
        <p:xfrm>
          <a:off x="445351" y="3651067"/>
          <a:ext cx="5997083" cy="1171036"/>
        </p:xfrm>
        <a:graphic>
          <a:graphicData uri="http://schemas.openxmlformats.org/drawingml/2006/table">
            <a:tbl>
              <a:tblPr>
                <a:tableStyleId>{5C22544A-7EE6-4342-B048-85BDC9FD1C3A}</a:tableStyleId>
              </a:tblPr>
              <a:tblGrid>
                <a:gridCol w="2627162">
                  <a:extLst>
                    <a:ext uri="{9D8B030D-6E8A-4147-A177-3AD203B41FA5}">
                      <a16:colId xmlns:a16="http://schemas.microsoft.com/office/drawing/2014/main" xmlns="" val="134134625"/>
                    </a:ext>
                  </a:extLst>
                </a:gridCol>
                <a:gridCol w="1843140">
                  <a:extLst>
                    <a:ext uri="{9D8B030D-6E8A-4147-A177-3AD203B41FA5}">
                      <a16:colId xmlns:a16="http://schemas.microsoft.com/office/drawing/2014/main" xmlns="" val="2253896129"/>
                    </a:ext>
                  </a:extLst>
                </a:gridCol>
                <a:gridCol w="1526781">
                  <a:extLst>
                    <a:ext uri="{9D8B030D-6E8A-4147-A177-3AD203B41FA5}">
                      <a16:colId xmlns:a16="http://schemas.microsoft.com/office/drawing/2014/main" xmlns="" val="3248308742"/>
                    </a:ext>
                  </a:extLst>
                </a:gridCol>
              </a:tblGrid>
              <a:tr h="407316">
                <a:tc>
                  <a:txBody>
                    <a:bodyPr/>
                    <a:lstStyle/>
                    <a:p>
                      <a:pPr algn="l" rtl="0" fontAlgn="ctr"/>
                      <a:r>
                        <a:rPr lang="en-GB" sz="1100" u="none" strike="noStrike" dirty="0">
                          <a:effectLst/>
                        </a:rPr>
                        <a:t>STUDENT NAME</a:t>
                      </a:r>
                      <a:endParaRPr lang="en-GB" sz="1100" b="1" i="0" u="none" strike="noStrike" dirty="0">
                        <a:solidFill>
                          <a:srgbClr val="FFFFFF"/>
                        </a:solidFill>
                        <a:effectLst/>
                        <a:latin typeface="Amasis MT Pro" panose="02040504050005020304" pitchFamily="18" charset="0"/>
                      </a:endParaRPr>
                    </a:p>
                  </a:txBody>
                  <a:tcPr marL="6350" marR="6350" marT="6350" marB="0" anchor="ctr"/>
                </a:tc>
                <a:tc>
                  <a:txBody>
                    <a:bodyPr/>
                    <a:lstStyle/>
                    <a:p>
                      <a:pPr algn="l" rtl="0" fontAlgn="ctr"/>
                      <a:r>
                        <a:rPr lang="en-GB" sz="1100" u="none" strike="noStrike">
                          <a:effectLst/>
                        </a:rPr>
                        <a:t>REG NUMBER</a:t>
                      </a:r>
                      <a:endParaRPr lang="en-GB" sz="1100" b="0" i="0" u="none" strike="noStrike">
                        <a:solidFill>
                          <a:srgbClr val="000000"/>
                        </a:solidFill>
                        <a:effectLst/>
                        <a:latin typeface="Amasis MT Pro" panose="02040504050005020304" pitchFamily="18" charset="0"/>
                      </a:endParaRPr>
                    </a:p>
                  </a:txBody>
                  <a:tcPr marL="6350" marR="6350" marT="6350" marB="0" anchor="ctr"/>
                </a:tc>
                <a:tc>
                  <a:txBody>
                    <a:bodyPr/>
                    <a:lstStyle/>
                    <a:p>
                      <a:pPr algn="l" rtl="0" fontAlgn="ctr"/>
                      <a:r>
                        <a:rPr lang="en-GB" sz="1100" u="none" strike="noStrike" dirty="0">
                          <a:effectLst/>
                        </a:rPr>
                        <a:t>STUDENT NUMBER</a:t>
                      </a:r>
                      <a:endParaRPr lang="en-GB" sz="1100" b="0" i="0" u="none" strike="noStrike" dirty="0">
                        <a:solidFill>
                          <a:srgbClr val="000000"/>
                        </a:solidFill>
                        <a:effectLst/>
                        <a:latin typeface="Amasis MT Pro" panose="02040504050005020304" pitchFamily="18" charset="0"/>
                      </a:endParaRPr>
                    </a:p>
                  </a:txBody>
                  <a:tcPr marL="6350" marR="6350" marT="6350" marB="0" anchor="ctr"/>
                </a:tc>
                <a:extLst>
                  <a:ext uri="{0D108BD9-81ED-4DB2-BD59-A6C34878D82A}">
                    <a16:rowId xmlns:a16="http://schemas.microsoft.com/office/drawing/2014/main" xmlns="" val="2383881067"/>
                  </a:ext>
                </a:extLst>
              </a:tr>
              <a:tr h="381860">
                <a:tc>
                  <a:txBody>
                    <a:bodyPr/>
                    <a:lstStyle/>
                    <a:p>
                      <a:pPr algn="l" rtl="0" fontAlgn="ctr"/>
                      <a:r>
                        <a:rPr lang="en-GB" sz="1000" u="none" strike="noStrike">
                          <a:effectLst/>
                        </a:rPr>
                        <a:t>OGWENO WASHINGTON ODHIAMBO</a:t>
                      </a:r>
                      <a:endParaRPr lang="en-GB" sz="1000" b="0" i="0" u="none" strike="noStrike">
                        <a:solidFill>
                          <a:srgbClr val="FFFFFF"/>
                        </a:solidFill>
                        <a:effectLst/>
                        <a:latin typeface="Amasis MT Pro" panose="02040504050005020304" pitchFamily="18" charset="0"/>
                      </a:endParaRPr>
                    </a:p>
                  </a:txBody>
                  <a:tcPr marL="6350" marR="6350" marT="6350" marB="0" anchor="ctr"/>
                </a:tc>
                <a:tc>
                  <a:txBody>
                    <a:bodyPr/>
                    <a:lstStyle/>
                    <a:p>
                      <a:pPr algn="l" rtl="0" fontAlgn="ctr"/>
                      <a:r>
                        <a:rPr lang="en-GB" sz="1000" u="none" strike="noStrike">
                          <a:effectLst/>
                        </a:rPr>
                        <a:t>2024/HD05/21955E</a:t>
                      </a:r>
                      <a:endParaRPr lang="en-GB" sz="1000" b="0" i="0" u="none" strike="noStrike">
                        <a:solidFill>
                          <a:srgbClr val="000000"/>
                        </a:solidFill>
                        <a:effectLst/>
                        <a:latin typeface="Amasis MT Pro" panose="02040504050005020304" pitchFamily="18" charset="0"/>
                      </a:endParaRPr>
                    </a:p>
                  </a:txBody>
                  <a:tcPr marL="6350" marR="6350" marT="6350" marB="0" anchor="ctr"/>
                </a:tc>
                <a:tc>
                  <a:txBody>
                    <a:bodyPr/>
                    <a:lstStyle/>
                    <a:p>
                      <a:pPr algn="l" rtl="0" fontAlgn="ctr"/>
                      <a:r>
                        <a:rPr lang="en-GB" sz="1000" u="none" strike="noStrike">
                          <a:effectLst/>
                        </a:rPr>
                        <a:t>2400721955</a:t>
                      </a:r>
                      <a:endParaRPr lang="en-GB" sz="1000" b="0" i="0" u="none" strike="noStrike">
                        <a:solidFill>
                          <a:srgbClr val="000000"/>
                        </a:solidFill>
                        <a:effectLst/>
                        <a:latin typeface="Amasis MT Pro" panose="02040504050005020304" pitchFamily="18" charset="0"/>
                      </a:endParaRPr>
                    </a:p>
                  </a:txBody>
                  <a:tcPr marL="6350" marR="6350" marT="6350" marB="0" anchor="ctr"/>
                </a:tc>
                <a:extLst>
                  <a:ext uri="{0D108BD9-81ED-4DB2-BD59-A6C34878D82A}">
                    <a16:rowId xmlns:a16="http://schemas.microsoft.com/office/drawing/2014/main" xmlns="" val="892769107"/>
                  </a:ext>
                </a:extLst>
              </a:tr>
              <a:tr h="381860">
                <a:tc>
                  <a:txBody>
                    <a:bodyPr/>
                    <a:lstStyle/>
                    <a:p>
                      <a:pPr algn="l" rtl="0" fontAlgn="ctr"/>
                      <a:r>
                        <a:rPr lang="en-GB" sz="1000" u="none" strike="noStrike" dirty="0">
                          <a:effectLst/>
                        </a:rPr>
                        <a:t>OCHALO DEOGRATIUS</a:t>
                      </a:r>
                      <a:endParaRPr lang="en-GB" sz="1000" b="0" i="0" u="none" strike="noStrike" dirty="0">
                        <a:solidFill>
                          <a:srgbClr val="FFFFFF"/>
                        </a:solidFill>
                        <a:effectLst/>
                        <a:latin typeface="Amasis MT Pro" panose="02040504050005020304" pitchFamily="18" charset="0"/>
                      </a:endParaRPr>
                    </a:p>
                  </a:txBody>
                  <a:tcPr marL="6350" marR="6350" marT="6350" marB="0" anchor="ctr"/>
                </a:tc>
                <a:tc>
                  <a:txBody>
                    <a:bodyPr/>
                    <a:lstStyle/>
                    <a:p>
                      <a:pPr algn="l" rtl="0" fontAlgn="ctr"/>
                      <a:r>
                        <a:rPr lang="en-GB" sz="1000" u="none" strike="noStrike" dirty="0">
                          <a:effectLst/>
                        </a:rPr>
                        <a:t>2023/HD05/20127U</a:t>
                      </a:r>
                      <a:endParaRPr lang="en-GB" sz="1000" b="0" i="0" u="none" strike="noStrike" dirty="0">
                        <a:solidFill>
                          <a:srgbClr val="000000"/>
                        </a:solidFill>
                        <a:effectLst/>
                        <a:latin typeface="Amasis MT Pro" panose="02040504050005020304" pitchFamily="18" charset="0"/>
                      </a:endParaRPr>
                    </a:p>
                  </a:txBody>
                  <a:tcPr marL="6350" marR="6350" marT="6350" marB="0" anchor="ctr"/>
                </a:tc>
                <a:tc>
                  <a:txBody>
                    <a:bodyPr/>
                    <a:lstStyle/>
                    <a:p>
                      <a:pPr algn="l" rtl="0" fontAlgn="ctr"/>
                      <a:r>
                        <a:rPr lang="en-GB" sz="1000" u="none" strike="noStrike" dirty="0">
                          <a:effectLst/>
                        </a:rPr>
                        <a:t>2300720127</a:t>
                      </a:r>
                      <a:endParaRPr lang="en-GB" sz="1000" b="0" i="0" u="none" strike="noStrike" dirty="0">
                        <a:solidFill>
                          <a:srgbClr val="000000"/>
                        </a:solidFill>
                        <a:effectLst/>
                        <a:latin typeface="Amasis MT Pro" panose="02040504050005020304" pitchFamily="18" charset="0"/>
                      </a:endParaRPr>
                    </a:p>
                  </a:txBody>
                  <a:tcPr marL="6350" marR="6350" marT="6350" marB="0" anchor="ctr"/>
                </a:tc>
                <a:extLst>
                  <a:ext uri="{0D108BD9-81ED-4DB2-BD59-A6C34878D82A}">
                    <a16:rowId xmlns:a16="http://schemas.microsoft.com/office/drawing/2014/main" xmlns="" val="274609116"/>
                  </a:ext>
                </a:extLst>
              </a:tr>
            </a:tbl>
          </a:graphicData>
        </a:graphic>
      </p:graphicFrame>
      <p:sp>
        <p:nvSpPr>
          <p:cNvPr id="5" name="Google Shape;95;p13">
            <a:extLst>
              <a:ext uri="{FF2B5EF4-FFF2-40B4-BE49-F238E27FC236}">
                <a16:creationId xmlns:a16="http://schemas.microsoft.com/office/drawing/2014/main" xmlns="" id="{14BC872A-AFEB-D66C-C475-0B41DFB62B06}"/>
              </a:ext>
            </a:extLst>
          </p:cNvPr>
          <p:cNvSpPr/>
          <p:nvPr/>
        </p:nvSpPr>
        <p:spPr>
          <a:xfrm>
            <a:off x="4242790" y="2676508"/>
            <a:ext cx="4121564" cy="678815"/>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US" sz="3000" kern="100" dirty="0">
                <a:solidFill>
                  <a:srgbClr val="4EA72E"/>
                </a:solidFill>
                <a:effectLst/>
                <a:latin typeface="Amasis MT Pro" panose="02040504050005020304" pitchFamily="18" charset="0"/>
                <a:ea typeface="Lato" panose="020F0502020204030203" pitchFamily="34" charset="0"/>
                <a:cs typeface="Lato" panose="020F0502020204030203" pitchFamily="34" charset="0"/>
              </a:rPr>
              <a:t>Airbnb Dynamic Pricing</a:t>
            </a:r>
            <a:endParaRPr lang="en-GB" sz="3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idx="4294967295"/>
          </p:nvPr>
        </p:nvSpPr>
        <p:spPr>
          <a:xfrm>
            <a:off x="457200" y="381000"/>
            <a:ext cx="8077200" cy="369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30555"/>
              <a:buFont typeface="Arial"/>
              <a:buNone/>
            </a:pPr>
            <a:r>
              <a:rPr lang="en-US" dirty="0"/>
              <a:t>Dataset Description</a:t>
            </a:r>
            <a:endParaRPr dirty="0"/>
          </a:p>
        </p:txBody>
      </p:sp>
      <p:sp>
        <p:nvSpPr>
          <p:cNvPr id="3" name="TextBox 2">
            <a:extLst>
              <a:ext uri="{FF2B5EF4-FFF2-40B4-BE49-F238E27FC236}">
                <a16:creationId xmlns:a16="http://schemas.microsoft.com/office/drawing/2014/main" xmlns="" id="{9E09F3FF-B257-5A29-301D-DAFCF55C87CF}"/>
              </a:ext>
            </a:extLst>
          </p:cNvPr>
          <p:cNvSpPr txBox="1"/>
          <p:nvPr/>
        </p:nvSpPr>
        <p:spPr>
          <a:xfrm>
            <a:off x="320039" y="1095188"/>
            <a:ext cx="8583329" cy="954107"/>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Dataset contains information about Airbnb listings in New York City for the year </a:t>
            </a:r>
            <a:r>
              <a:rPr lang="en-US" sz="1800" dirty="0" smtClean="0">
                <a:latin typeface="Times New Roman" panose="02020603050405020304" pitchFamily="18" charset="0"/>
                <a:cs typeface="Times New Roman" panose="02020603050405020304" pitchFamily="18" charset="0"/>
              </a:rPr>
              <a:t>2019</a:t>
            </a:r>
          </a:p>
          <a:p>
            <a:r>
              <a:rPr lang="en-US" sz="1800" b="1" dirty="0" err="1" smtClean="0">
                <a:latin typeface="Times New Roman" panose="02020603050405020304" pitchFamily="18" charset="0"/>
                <a:cs typeface="Times New Roman" panose="02020603050405020304" pitchFamily="18" charset="0"/>
              </a:rPr>
              <a:t>Datasource</a:t>
            </a:r>
            <a:r>
              <a:rPr lang="en-US" sz="1800" dirty="0" smtClean="0">
                <a:latin typeface="Times New Roman" panose="02020603050405020304" pitchFamily="18" charset="0"/>
                <a:cs typeface="Times New Roman" panose="02020603050405020304" pitchFamily="18" charset="0"/>
              </a:rPr>
              <a:t>: https</a:t>
            </a:r>
            <a:r>
              <a:rPr lang="en-US" sz="1800" dirty="0">
                <a:latin typeface="Times New Roman" panose="02020603050405020304" pitchFamily="18" charset="0"/>
                <a:cs typeface="Times New Roman" panose="02020603050405020304" pitchFamily="18" charset="0"/>
              </a:rPr>
              <a:t>://github.com/Ajitesh27/New-York-Airbnb-Data-Analytics-and-Price-Prediction.git. </a:t>
            </a:r>
            <a:endParaRPr lang="en-GB"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840EBF47-84D0-C8C2-BDF8-5EDA0A7811A6}"/>
              </a:ext>
            </a:extLst>
          </p:cNvPr>
          <p:cNvSpPr txBox="1"/>
          <p:nvPr/>
        </p:nvSpPr>
        <p:spPr>
          <a:xfrm>
            <a:off x="320039" y="1711229"/>
            <a:ext cx="2095902" cy="646331"/>
          </a:xfrm>
          <a:prstGeom prst="rect">
            <a:avLst/>
          </a:prstGeom>
          <a:noFill/>
        </p:spPr>
        <p:txBody>
          <a:bodyPr wrap="square">
            <a:spAutoFit/>
          </a:bodyPr>
          <a:lstStyle/>
          <a:p>
            <a:endParaRPr lang="en-GB" sz="1800" b="1" dirty="0" smtClean="0">
              <a:latin typeface="Amasis MT Pro" panose="02040504050005020304" pitchFamily="18" charset="0"/>
            </a:endParaRPr>
          </a:p>
          <a:p>
            <a:r>
              <a:rPr lang="en-GB" sz="1800" b="1" dirty="0" smtClean="0">
                <a:latin typeface="Amasis MT Pro" panose="02040504050005020304" pitchFamily="18" charset="0"/>
              </a:rPr>
              <a:t>2</a:t>
            </a:r>
            <a:r>
              <a:rPr lang="en-GB" sz="1800" b="1" dirty="0">
                <a:latin typeface="Amasis MT Pro" panose="02040504050005020304" pitchFamily="18" charset="0"/>
              </a:rPr>
              <a:t>. Attributes:</a:t>
            </a:r>
            <a:endParaRPr lang="en-GB" sz="1800" dirty="0">
              <a:latin typeface="Amasis MT Pro" panose="02040504050005020304" pitchFamily="18" charset="0"/>
            </a:endParaRPr>
          </a:p>
        </p:txBody>
      </p:sp>
      <p:sp>
        <p:nvSpPr>
          <p:cNvPr id="14" name="TextBox 13">
            <a:extLst>
              <a:ext uri="{FF2B5EF4-FFF2-40B4-BE49-F238E27FC236}">
                <a16:creationId xmlns:a16="http://schemas.microsoft.com/office/drawing/2014/main" xmlns="" id="{845B81AC-3B2B-6EBC-1C89-E152A9CFEEC4}"/>
              </a:ext>
            </a:extLst>
          </p:cNvPr>
          <p:cNvSpPr txBox="1"/>
          <p:nvPr/>
        </p:nvSpPr>
        <p:spPr>
          <a:xfrm>
            <a:off x="457200" y="2251070"/>
            <a:ext cx="2667000" cy="3568221"/>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id: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name: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host_id</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host_name</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neighborhood_group</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neighborhood</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latitude: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longitude: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room_type</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sp>
        <p:nvSpPr>
          <p:cNvPr id="18" name="TextBox 17">
            <a:extLst>
              <a:ext uri="{FF2B5EF4-FFF2-40B4-BE49-F238E27FC236}">
                <a16:creationId xmlns:a16="http://schemas.microsoft.com/office/drawing/2014/main" xmlns="" id="{A5D9E58A-03CA-D2A9-0B18-B9F0B780BED5}"/>
              </a:ext>
            </a:extLst>
          </p:cNvPr>
          <p:cNvSpPr txBox="1"/>
          <p:nvPr/>
        </p:nvSpPr>
        <p:spPr>
          <a:xfrm>
            <a:off x="3611338" y="2926636"/>
            <a:ext cx="4588328" cy="2782428"/>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price: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minimum_nights</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number_of_reviews</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last_review</a:t>
            </a: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err="1">
                <a:effectLst/>
                <a:latin typeface="Times New Roman" panose="02020603050405020304" pitchFamily="18" charset="0"/>
                <a:ea typeface="Aptos" panose="020B0004020202020204" pitchFamily="34" charset="0"/>
                <a:cs typeface="Times New Roman" panose="02020603050405020304" pitchFamily="18" charset="0"/>
              </a:rPr>
              <a:t>reviews_per_month</a:t>
            </a:r>
            <a:r>
              <a:rPr lang="en-GB" sz="1800" kern="100" dirty="0" smtClean="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smtClean="0">
                <a:effectLst/>
                <a:latin typeface="Times New Roman" panose="02020603050405020304" pitchFamily="18" charset="0"/>
                <a:ea typeface="Aptos" panose="020B0004020202020204" pitchFamily="34" charset="0"/>
                <a:cs typeface="Times New Roman" panose="02020603050405020304" pitchFamily="18" charset="0"/>
              </a:rPr>
              <a:t> </a:t>
            </a:r>
            <a:r>
              <a:rPr lang="en-US" sz="1800" dirty="0" err="1" smtClean="0">
                <a:latin typeface="Times New Roman" panose="02020603050405020304" pitchFamily="18" charset="0"/>
                <a:ea typeface="Aptos" panose="020B0004020202020204" pitchFamily="34" charset="0"/>
                <a:cs typeface="Times New Roman" panose="02020603050405020304" pitchFamily="18" charset="0"/>
              </a:rPr>
              <a:t>n</a:t>
            </a:r>
            <a:r>
              <a:rPr lang="en-US" sz="1800" dirty="0" err="1" smtClean="0">
                <a:latin typeface="Times New Roman" panose="02020603050405020304" pitchFamily="18" charset="0"/>
                <a:cs typeface="Times New Roman" panose="02020603050405020304" pitchFamily="18" charset="0"/>
              </a:rPr>
              <a:t>umber_of_host_listings</a:t>
            </a:r>
            <a:endParaRPr lang="en-GB"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800" kern="100" dirty="0">
                <a:effectLst/>
                <a:latin typeface="Times New Roman" panose="02020603050405020304" pitchFamily="18" charset="0"/>
                <a:ea typeface="Aptos" panose="020B0004020202020204" pitchFamily="34" charset="0"/>
                <a:cs typeface="Times New Roman" panose="02020603050405020304" pitchFamily="18" charset="0"/>
              </a:rPr>
              <a:t>availability_365</a:t>
            </a:r>
            <a:r>
              <a:rPr lang="en-GB" sz="1800" kern="100" dirty="0">
                <a:effectLst/>
                <a:latin typeface="Amasis MT Pro" panose="02040504050005020304" pitchFamily="18" charset="0"/>
                <a:ea typeface="Aptos" panose="020B0004020202020204" pitchFamily="34" charset="0"/>
                <a:cs typeface="Times New Roman" panose="02020603050405020304" pitchFamily="18"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Histogram showing the distributions</a:t>
            </a:r>
          </a:p>
          <a:p>
            <a:endParaRPr lang="en-US" dirty="0"/>
          </a:p>
        </p:txBody>
      </p:sp>
      <p:pic>
        <p:nvPicPr>
          <p:cNvPr id="3" name="Picture 2"/>
          <p:cNvPicPr>
            <a:picLocks noChangeAspect="1"/>
          </p:cNvPicPr>
          <p:nvPr/>
        </p:nvPicPr>
        <p:blipFill rotWithShape="1">
          <a:blip r:embed="rId2"/>
          <a:srcRect l="19107" t="16146" r="17057" b="6510"/>
          <a:stretch/>
        </p:blipFill>
        <p:spPr>
          <a:xfrm>
            <a:off x="552449" y="1362075"/>
            <a:ext cx="8305801" cy="4705350"/>
          </a:xfrm>
          <a:prstGeom prst="rect">
            <a:avLst/>
          </a:prstGeom>
        </p:spPr>
      </p:pic>
      <p:sp>
        <p:nvSpPr>
          <p:cNvPr id="4" name="TextBox 3"/>
          <p:cNvSpPr txBox="1"/>
          <p:nvPr/>
        </p:nvSpPr>
        <p:spPr>
          <a:xfrm>
            <a:off x="476250" y="180975"/>
            <a:ext cx="8667750" cy="523220"/>
          </a:xfrm>
          <a:prstGeom prst="rect">
            <a:avLst/>
          </a:prstGeom>
          <a:noFill/>
        </p:spPr>
        <p:txBody>
          <a:bodyPr wrap="square" rtlCol="0">
            <a:spAutoFit/>
          </a:bodyPr>
          <a:lstStyle/>
          <a:p>
            <a:r>
              <a:rPr lang="en-US" sz="2800" dirty="0" smtClean="0"/>
              <a:t>Exploratory Data Analysis</a:t>
            </a:r>
            <a:endParaRPr lang="en-US" sz="2800" dirty="0"/>
          </a:p>
        </p:txBody>
      </p:sp>
      <p:sp>
        <p:nvSpPr>
          <p:cNvPr id="5" name="TextBox 4"/>
          <p:cNvSpPr txBox="1"/>
          <p:nvPr/>
        </p:nvSpPr>
        <p:spPr>
          <a:xfrm>
            <a:off x="3843338" y="5186363"/>
            <a:ext cx="5300662" cy="646331"/>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The skewed histograms show a possibility of outliers in the dataset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424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Boxplot showing outliers</a:t>
            </a:r>
          </a:p>
          <a:p>
            <a:endParaRPr lang="en-US" dirty="0"/>
          </a:p>
        </p:txBody>
      </p:sp>
      <p:pic>
        <p:nvPicPr>
          <p:cNvPr id="3" name="Picture 2"/>
          <p:cNvPicPr>
            <a:picLocks noChangeAspect="1"/>
          </p:cNvPicPr>
          <p:nvPr/>
        </p:nvPicPr>
        <p:blipFill rotWithShape="1">
          <a:blip r:embed="rId2"/>
          <a:srcRect l="28551" t="14193" r="36164" b="6120"/>
          <a:stretch/>
        </p:blipFill>
        <p:spPr>
          <a:xfrm>
            <a:off x="123825" y="1533525"/>
            <a:ext cx="8896350" cy="4495800"/>
          </a:xfrm>
          <a:prstGeom prst="rect">
            <a:avLst/>
          </a:prstGeom>
        </p:spPr>
      </p:pic>
      <p:sp>
        <p:nvSpPr>
          <p:cNvPr id="4" name="TextBox 3"/>
          <p:cNvSpPr txBox="1"/>
          <p:nvPr/>
        </p:nvSpPr>
        <p:spPr>
          <a:xfrm>
            <a:off x="3328988" y="1900238"/>
            <a:ext cx="5357812" cy="1415772"/>
          </a:xfrm>
          <a:prstGeom prst="rect">
            <a:avLst/>
          </a:prstGeom>
          <a:noFill/>
        </p:spPr>
        <p:txBody>
          <a:bodyPr wrap="square" rtlCol="0">
            <a:spAutoFit/>
          </a:bodyPr>
          <a:lstStyle/>
          <a:p>
            <a:pPr lvl="0"/>
            <a:r>
              <a:rPr lang="en-US" sz="1800" dirty="0" smtClean="0">
                <a:latin typeface="Times New Roman" panose="02020603050405020304" pitchFamily="18" charset="0"/>
                <a:cs typeface="Times New Roman" panose="02020603050405020304" pitchFamily="18" charset="0"/>
              </a:rPr>
              <a:t>The boxplots show that price, </a:t>
            </a:r>
            <a:r>
              <a:rPr lang="en-US" sz="1800" dirty="0" err="1" smtClean="0">
                <a:latin typeface="Times New Roman" panose="02020603050405020304" pitchFamily="18" charset="0"/>
                <a:cs typeface="Times New Roman" panose="02020603050405020304" pitchFamily="18" charset="0"/>
              </a:rPr>
              <a:t>minimum_nights,number_of_reviews</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reviews_per_month</a:t>
            </a:r>
            <a:r>
              <a:rPr lang="en-US" sz="1800" dirty="0" smtClean="0">
                <a:latin typeface="Times New Roman" panose="02020603050405020304" pitchFamily="18" charset="0"/>
                <a:cs typeface="Times New Roman" panose="02020603050405020304" pitchFamily="18" charset="0"/>
              </a:rPr>
              <a:t> and </a:t>
            </a:r>
            <a:r>
              <a:rPr lang="en-GB" sz="1800" kern="100" dirty="0">
                <a:latin typeface="Times New Roman" panose="02020603050405020304" pitchFamily="18" charset="0"/>
                <a:ea typeface="Aptos" panose="020B0004020202020204" pitchFamily="34" charset="0"/>
                <a:cs typeface="Times New Roman" panose="02020603050405020304" pitchFamily="18" charset="0"/>
              </a:rPr>
              <a:t> </a:t>
            </a:r>
            <a:r>
              <a:rPr lang="en-US" sz="1800" dirty="0" err="1" smtClean="0">
                <a:latin typeface="Times New Roman" panose="02020603050405020304" pitchFamily="18" charset="0"/>
                <a:ea typeface="Aptos" panose="020B0004020202020204" pitchFamily="34" charset="0"/>
                <a:cs typeface="Times New Roman" panose="02020603050405020304" pitchFamily="18" charset="0"/>
              </a:rPr>
              <a:t>n</a:t>
            </a:r>
            <a:r>
              <a:rPr lang="en-US" sz="1800" dirty="0" err="1" smtClean="0">
                <a:latin typeface="Times New Roman" panose="02020603050405020304" pitchFamily="18" charset="0"/>
                <a:cs typeface="Times New Roman" panose="02020603050405020304" pitchFamily="18" charset="0"/>
              </a:rPr>
              <a:t>umber_of_host_listings</a:t>
            </a:r>
            <a:r>
              <a:rPr lang="en-US" sz="1800" dirty="0" smtClean="0">
                <a:latin typeface="Times New Roman" panose="02020603050405020304" pitchFamily="18" charset="0"/>
                <a:cs typeface="Times New Roman" panose="02020603050405020304" pitchFamily="18" charset="0"/>
              </a:rPr>
              <a:t> are having outliers</a:t>
            </a:r>
            <a:endParaRPr lang="en-GB" sz="1800" kern="100" dirty="0">
              <a:latin typeface="Times New Roman" panose="02020603050405020304" pitchFamily="18" charset="0"/>
              <a:ea typeface="Aptos" panose="020B0004020202020204" pitchFamily="34" charset="0"/>
              <a:cs typeface="Times New Roman" panose="02020603050405020304" pitchFamily="18" charset="0"/>
            </a:endParaRPr>
          </a:p>
          <a:p>
            <a:endParaRPr lang="en-US" dirty="0"/>
          </a:p>
        </p:txBody>
      </p:sp>
      <p:sp>
        <p:nvSpPr>
          <p:cNvPr id="5" name="TextBox 4"/>
          <p:cNvSpPr txBox="1"/>
          <p:nvPr/>
        </p:nvSpPr>
        <p:spPr>
          <a:xfrm>
            <a:off x="1414463" y="885816"/>
            <a:ext cx="5360763" cy="461665"/>
          </a:xfrm>
          <a:prstGeom prst="rect">
            <a:avLst/>
          </a:prstGeom>
          <a:noFill/>
        </p:spPr>
        <p:txBody>
          <a:bodyPr wrap="none" rtlCol="0">
            <a:spAutoFit/>
          </a:bodyPr>
          <a:lstStyle/>
          <a:p>
            <a:r>
              <a:rPr lang="en-US" sz="2400" dirty="0" err="1" smtClean="0">
                <a:latin typeface="Times New Roman" panose="02020603050405020304" pitchFamily="18" charset="0"/>
                <a:cs typeface="Times New Roman" panose="02020603050405020304" pitchFamily="18" charset="0"/>
              </a:rPr>
              <a:t>BoxPlots</a:t>
            </a:r>
            <a:r>
              <a:rPr lang="en-US" sz="2400" dirty="0" smtClean="0">
                <a:latin typeface="Times New Roman" panose="02020603050405020304" pitchFamily="18" charset="0"/>
                <a:cs typeface="Times New Roman" panose="02020603050405020304" pitchFamily="18" charset="0"/>
              </a:rPr>
              <a:t> to show the existence of outliers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7371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Boxplot showing outlier treatment</a:t>
            </a:r>
          </a:p>
          <a:p>
            <a:endParaRPr lang="en-US" dirty="0"/>
          </a:p>
        </p:txBody>
      </p:sp>
      <p:pic>
        <p:nvPicPr>
          <p:cNvPr id="3" name="Picture 2"/>
          <p:cNvPicPr>
            <a:picLocks noChangeAspect="1"/>
          </p:cNvPicPr>
          <p:nvPr/>
        </p:nvPicPr>
        <p:blipFill rotWithShape="1">
          <a:blip r:embed="rId2"/>
          <a:srcRect l="29356" t="21485" r="29648" b="9635"/>
          <a:stretch/>
        </p:blipFill>
        <p:spPr>
          <a:xfrm>
            <a:off x="495300" y="1352550"/>
            <a:ext cx="8115300" cy="4619625"/>
          </a:xfrm>
          <a:prstGeom prst="rect">
            <a:avLst/>
          </a:prstGeom>
        </p:spPr>
      </p:pic>
      <p:sp>
        <p:nvSpPr>
          <p:cNvPr id="4" name="TextBox 3"/>
          <p:cNvSpPr txBox="1"/>
          <p:nvPr/>
        </p:nvSpPr>
        <p:spPr>
          <a:xfrm>
            <a:off x="1500188" y="829330"/>
            <a:ext cx="6586538" cy="523220"/>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BoxPlot</a:t>
            </a:r>
            <a:r>
              <a:rPr lang="en-US" sz="2800" dirty="0" smtClean="0">
                <a:latin typeface="Times New Roman" panose="02020603050405020304" pitchFamily="18" charset="0"/>
                <a:cs typeface="Times New Roman" panose="02020603050405020304" pitchFamily="18" charset="0"/>
              </a:rPr>
              <a:t> After treatment of outliers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68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Histogram after outlier treatment</a:t>
            </a:r>
          </a:p>
          <a:p>
            <a:endParaRPr lang="en-US" dirty="0"/>
          </a:p>
        </p:txBody>
      </p:sp>
      <p:pic>
        <p:nvPicPr>
          <p:cNvPr id="3" name="Picture 2"/>
          <p:cNvPicPr>
            <a:picLocks noChangeAspect="1"/>
          </p:cNvPicPr>
          <p:nvPr/>
        </p:nvPicPr>
        <p:blipFill rotWithShape="1">
          <a:blip r:embed="rId2"/>
          <a:srcRect l="19839" t="16667" r="19180" b="10547"/>
          <a:stretch/>
        </p:blipFill>
        <p:spPr>
          <a:xfrm>
            <a:off x="647700" y="1390650"/>
            <a:ext cx="7934326" cy="4600575"/>
          </a:xfrm>
          <a:prstGeom prst="rect">
            <a:avLst/>
          </a:prstGeom>
        </p:spPr>
      </p:pic>
      <p:sp>
        <p:nvSpPr>
          <p:cNvPr id="4" name="TextBox 3"/>
          <p:cNvSpPr txBox="1"/>
          <p:nvPr/>
        </p:nvSpPr>
        <p:spPr>
          <a:xfrm>
            <a:off x="2100258" y="871540"/>
            <a:ext cx="5444119" cy="523220"/>
          </a:xfrm>
          <a:prstGeom prst="rect">
            <a:avLst/>
          </a:prstGeom>
          <a:noFill/>
        </p:spPr>
        <p:txBody>
          <a:bodyPr wrap="none" rtlCol="0">
            <a:spAutoFit/>
          </a:bodyPr>
          <a:lstStyle/>
          <a:p>
            <a:r>
              <a:rPr lang="en-US" sz="2800" dirty="0" smtClean="0">
                <a:latin typeface="Times New Roman" panose="02020603050405020304" pitchFamily="18" charset="0"/>
                <a:cs typeface="Times New Roman" panose="02020603050405020304" pitchFamily="18" charset="0"/>
              </a:rPr>
              <a:t>Histogram after treatment of outliers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745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14388"/>
            <a:ext cx="8229600" cy="4526100"/>
          </a:xfrm>
        </p:spPr>
        <p:txBody>
          <a:bodyPr/>
          <a:lstStyle/>
          <a:p>
            <a:r>
              <a:rPr lang="en-US" dirty="0" smtClean="0"/>
              <a:t>Categorical data analysis</a:t>
            </a:r>
          </a:p>
          <a:p>
            <a:endParaRPr lang="en-US" dirty="0"/>
          </a:p>
        </p:txBody>
      </p:sp>
      <p:pic>
        <p:nvPicPr>
          <p:cNvPr id="3" name="Picture 2"/>
          <p:cNvPicPr>
            <a:picLocks noChangeAspect="1"/>
          </p:cNvPicPr>
          <p:nvPr/>
        </p:nvPicPr>
        <p:blipFill rotWithShape="1">
          <a:blip r:embed="rId2"/>
          <a:srcRect l="24259" t="31093" r="19473" b="19922"/>
          <a:stretch/>
        </p:blipFill>
        <p:spPr>
          <a:xfrm>
            <a:off x="0" y="1443038"/>
            <a:ext cx="7486650" cy="4314826"/>
          </a:xfrm>
          <a:prstGeom prst="rect">
            <a:avLst/>
          </a:prstGeom>
        </p:spPr>
      </p:pic>
      <p:sp>
        <p:nvSpPr>
          <p:cNvPr id="4" name="TextBox 3"/>
          <p:cNvSpPr txBox="1"/>
          <p:nvPr/>
        </p:nvSpPr>
        <p:spPr>
          <a:xfrm>
            <a:off x="7358063" y="1585913"/>
            <a:ext cx="1671637" cy="3416320"/>
          </a:xfrm>
          <a:prstGeom prst="rect">
            <a:avLst/>
          </a:prstGeom>
          <a:noFill/>
        </p:spPr>
        <p:txBody>
          <a:bodyPr wrap="square" rtlCol="0">
            <a:spAutoFit/>
          </a:bodyPr>
          <a:lstStyle/>
          <a:p>
            <a:r>
              <a:rPr lang="en-US" sz="1800" dirty="0" smtClean="0">
                <a:latin typeface="Times New Roman" panose="02020603050405020304" pitchFamily="18" charset="0"/>
                <a:cs typeface="Times New Roman" panose="02020603050405020304" pitchFamily="18" charset="0"/>
              </a:rPr>
              <a:t>The </a:t>
            </a:r>
            <a:r>
              <a:rPr lang="en-US" sz="1800" dirty="0" err="1" smtClean="0">
                <a:latin typeface="Times New Roman" panose="02020603050405020304" pitchFamily="18" charset="0"/>
                <a:cs typeface="Times New Roman" panose="02020603050405020304" pitchFamily="18" charset="0"/>
              </a:rPr>
              <a:t>Neighbourhood_Group</a:t>
            </a:r>
            <a:r>
              <a:rPr lang="en-US" sz="1800" dirty="0" smtClean="0">
                <a:latin typeface="Times New Roman" panose="02020603050405020304" pitchFamily="18" charset="0"/>
                <a:cs typeface="Times New Roman" panose="02020603050405020304" pitchFamily="18" charset="0"/>
              </a:rPr>
              <a:t> distribution shows that </a:t>
            </a:r>
            <a:r>
              <a:rPr lang="en-US" sz="1800" dirty="0" err="1" smtClean="0">
                <a:latin typeface="Times New Roman" panose="02020603050405020304" pitchFamily="18" charset="0"/>
                <a:cs typeface="Times New Roman" panose="02020603050405020304" pitchFamily="18" charset="0"/>
              </a:rPr>
              <a:t>manhattan</a:t>
            </a:r>
            <a:r>
              <a:rPr lang="en-US" sz="1800" dirty="0" smtClean="0">
                <a:latin typeface="Times New Roman" panose="02020603050405020304" pitchFamily="18" charset="0"/>
                <a:cs typeface="Times New Roman" panose="02020603050405020304" pitchFamily="18" charset="0"/>
              </a:rPr>
              <a:t> has more bookings followed by </a:t>
            </a:r>
            <a:r>
              <a:rPr lang="en-US" sz="1800" dirty="0" err="1" smtClean="0">
                <a:latin typeface="Times New Roman" panose="02020603050405020304" pitchFamily="18" charset="0"/>
                <a:cs typeface="Times New Roman" panose="02020603050405020304" pitchFamily="18" charset="0"/>
              </a:rPr>
              <a:t>Brooklyn,queens,staten</a:t>
            </a:r>
            <a:r>
              <a:rPr lang="en-US" sz="1800" dirty="0" smtClean="0">
                <a:latin typeface="Times New Roman" panose="02020603050405020304" pitchFamily="18" charset="0"/>
                <a:cs typeface="Times New Roman" panose="02020603050405020304" pitchFamily="18" charset="0"/>
              </a:rPr>
              <a:t> island and then Bronx respectively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715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42962"/>
            <a:ext cx="8229600" cy="4526100"/>
          </a:xfrm>
        </p:spPr>
        <p:txBody>
          <a:bodyPr/>
          <a:lstStyle/>
          <a:p>
            <a:r>
              <a:rPr lang="en-US" sz="2400" dirty="0" smtClean="0"/>
              <a:t>Pie-chart showing Percentage distribution of </a:t>
            </a:r>
            <a:r>
              <a:rPr lang="en-US" sz="2400" dirty="0" err="1" smtClean="0"/>
              <a:t>Room_Type</a:t>
            </a:r>
            <a:endParaRPr lang="en-US" sz="2400" dirty="0" smtClean="0"/>
          </a:p>
          <a:p>
            <a:endParaRPr lang="en-US" dirty="0"/>
          </a:p>
        </p:txBody>
      </p:sp>
      <p:pic>
        <p:nvPicPr>
          <p:cNvPr id="3" name="Picture 2"/>
          <p:cNvPicPr>
            <a:picLocks noChangeAspect="1"/>
          </p:cNvPicPr>
          <p:nvPr/>
        </p:nvPicPr>
        <p:blipFill rotWithShape="1">
          <a:blip r:embed="rId2"/>
          <a:srcRect l="21634" t="29079" r="38983" b="14063"/>
          <a:stretch/>
        </p:blipFill>
        <p:spPr>
          <a:xfrm>
            <a:off x="128587" y="1371600"/>
            <a:ext cx="5629275" cy="4700587"/>
          </a:xfrm>
          <a:prstGeom prst="rect">
            <a:avLst/>
          </a:prstGeom>
        </p:spPr>
      </p:pic>
      <p:sp>
        <p:nvSpPr>
          <p:cNvPr id="4" name="TextBox 3"/>
          <p:cNvSpPr txBox="1"/>
          <p:nvPr/>
        </p:nvSpPr>
        <p:spPr>
          <a:xfrm>
            <a:off x="5772150" y="1500188"/>
            <a:ext cx="3371850" cy="3046988"/>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 pie-chart shows that 52% of people book the entire home or apartment</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45% book a private room</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And then 4% book a shared room</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992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77603"/>
            <a:ext cx="9144000" cy="5361272"/>
          </a:xfrm>
        </p:spPr>
        <p:txBody>
          <a:bodyPr/>
          <a:lstStyle/>
          <a:p>
            <a:r>
              <a:rPr lang="en-US" dirty="0" smtClean="0"/>
              <a:t>Correlation Matrix</a:t>
            </a:r>
          </a:p>
          <a:p>
            <a:endParaRPr lang="en-US" dirty="0"/>
          </a:p>
        </p:txBody>
      </p:sp>
      <p:pic>
        <p:nvPicPr>
          <p:cNvPr id="3" name="Picture 2"/>
          <p:cNvPicPr>
            <a:picLocks noChangeAspect="1"/>
          </p:cNvPicPr>
          <p:nvPr/>
        </p:nvPicPr>
        <p:blipFill rotWithShape="1">
          <a:blip r:embed="rId2"/>
          <a:srcRect l="33288" t="27441" r="29430" b="11589"/>
          <a:stretch/>
        </p:blipFill>
        <p:spPr>
          <a:xfrm>
            <a:off x="118047" y="1428751"/>
            <a:ext cx="6301803" cy="4643438"/>
          </a:xfrm>
          <a:prstGeom prst="rect">
            <a:avLst/>
          </a:prstGeom>
        </p:spPr>
      </p:pic>
      <p:sp>
        <p:nvSpPr>
          <p:cNvPr id="4" name="TextBox 3"/>
          <p:cNvSpPr txBox="1"/>
          <p:nvPr/>
        </p:nvSpPr>
        <p:spPr>
          <a:xfrm>
            <a:off x="6615113" y="1700213"/>
            <a:ext cx="2386012" cy="3539430"/>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correlation matrix shows that most of the features have either a poor positive correlation or a poor negative correlation matrix.</a:t>
            </a: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With the results displayed, there is a likelihood of the trained models to be either </a:t>
            </a:r>
            <a:r>
              <a:rPr lang="en-US" sz="1600" dirty="0" err="1" smtClean="0">
                <a:latin typeface="Times New Roman" panose="02020603050405020304" pitchFamily="18" charset="0"/>
                <a:cs typeface="Times New Roman" panose="02020603050405020304" pitchFamily="18" charset="0"/>
              </a:rPr>
              <a:t>overfitting</a:t>
            </a:r>
            <a:r>
              <a:rPr lang="en-US" sz="1600" dirty="0" smtClean="0">
                <a:latin typeface="Times New Roman" panose="02020603050405020304" pitchFamily="18" charset="0"/>
                <a:cs typeface="Times New Roman" panose="02020603050405020304" pitchFamily="18" charset="0"/>
              </a:rPr>
              <a:t> or </a:t>
            </a:r>
            <a:r>
              <a:rPr lang="en-US" sz="1600" dirty="0" err="1" smtClean="0">
                <a:latin typeface="Times New Roman" panose="02020603050405020304" pitchFamily="18" charset="0"/>
                <a:cs typeface="Times New Roman" panose="02020603050405020304" pitchFamily="18" charset="0"/>
              </a:rPr>
              <a:t>underfitting</a:t>
            </a:r>
            <a:r>
              <a:rPr lang="en-US" sz="1600" dirty="0" smtClean="0">
                <a:latin typeface="Times New Roman" panose="02020603050405020304" pitchFamily="18" charset="0"/>
                <a:cs typeface="Times New Roman" panose="02020603050405020304" pitchFamily="18" charset="0"/>
              </a:rPr>
              <a:t>. </a:t>
            </a: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This makes the dataset not perfect for training. </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0951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Feature engineering</a:t>
            </a:r>
          </a:p>
          <a:p>
            <a:endParaRPr lang="en-US" dirty="0"/>
          </a:p>
        </p:txBody>
      </p:sp>
      <p:pic>
        <p:nvPicPr>
          <p:cNvPr id="4" name="Picture 3"/>
          <p:cNvPicPr>
            <a:picLocks noChangeAspect="1"/>
          </p:cNvPicPr>
          <p:nvPr/>
        </p:nvPicPr>
        <p:blipFill rotWithShape="1">
          <a:blip r:embed="rId2"/>
          <a:srcRect l="8784" t="30208" r="26792" b="21354"/>
          <a:stretch/>
        </p:blipFill>
        <p:spPr>
          <a:xfrm>
            <a:off x="14278" y="828675"/>
            <a:ext cx="8858250" cy="5297625"/>
          </a:xfrm>
          <a:prstGeom prst="rect">
            <a:avLst/>
          </a:prstGeom>
        </p:spPr>
      </p:pic>
      <p:sp>
        <p:nvSpPr>
          <p:cNvPr id="3" name="TextBox 2"/>
          <p:cNvSpPr txBox="1"/>
          <p:nvPr/>
        </p:nvSpPr>
        <p:spPr>
          <a:xfrm>
            <a:off x="4914899" y="3601640"/>
            <a:ext cx="4100513" cy="1323439"/>
          </a:xfrm>
          <a:prstGeom prst="rect">
            <a:avLst/>
          </a:prstGeom>
          <a:noFill/>
        </p:spPr>
        <p:txBody>
          <a:bodyPr wrap="square" rtlCol="0">
            <a:spAutoFit/>
          </a:bodyPr>
          <a:lstStyle/>
          <a:p>
            <a:r>
              <a:rPr lang="en-US" sz="1600" dirty="0" smtClean="0"/>
              <a:t>Relevant features for training the dataset is selected</a:t>
            </a:r>
          </a:p>
          <a:p>
            <a:endParaRPr lang="en-US" sz="1600" dirty="0"/>
          </a:p>
          <a:p>
            <a:r>
              <a:rPr lang="en-US" sz="1600" dirty="0" err="1" smtClean="0"/>
              <a:t>OneHotEncoding</a:t>
            </a:r>
            <a:r>
              <a:rPr lang="en-US" sz="1600" dirty="0" smtClean="0"/>
              <a:t> is done to convert categorical values to numerical values</a:t>
            </a:r>
            <a:endParaRPr lang="en-US" sz="1600" dirty="0"/>
          </a:p>
        </p:txBody>
      </p:sp>
    </p:spTree>
    <p:extLst>
      <p:ext uri="{BB962C8B-B14F-4D97-AF65-F5344CB8AC3E}">
        <p14:creationId xmlns:p14="http://schemas.microsoft.com/office/powerpoint/2010/main" val="3926283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pPr marL="25400" indent="0">
              <a:buNone/>
            </a:pPr>
            <a:endParaRPr lang="en-US" dirty="0" smtClean="0"/>
          </a:p>
          <a:p>
            <a:endParaRPr lang="en-US" dirty="0"/>
          </a:p>
          <a:p>
            <a:endParaRPr lang="en-US" dirty="0" smtClean="0"/>
          </a:p>
          <a:p>
            <a:endParaRPr lang="en-US" dirty="0"/>
          </a:p>
        </p:txBody>
      </p:sp>
      <p:pic>
        <p:nvPicPr>
          <p:cNvPr id="4" name="Picture 3"/>
          <p:cNvPicPr>
            <a:picLocks noChangeAspect="1"/>
          </p:cNvPicPr>
          <p:nvPr/>
        </p:nvPicPr>
        <p:blipFill rotWithShape="1">
          <a:blip r:embed="rId2"/>
          <a:srcRect l="8710" t="17578" r="12226" b="24479"/>
          <a:stretch/>
        </p:blipFill>
        <p:spPr>
          <a:xfrm>
            <a:off x="104776" y="1076325"/>
            <a:ext cx="8820150" cy="4800600"/>
          </a:xfrm>
          <a:prstGeom prst="rect">
            <a:avLst/>
          </a:prstGeom>
        </p:spPr>
      </p:pic>
      <p:sp>
        <p:nvSpPr>
          <p:cNvPr id="3" name="TextBox 2"/>
          <p:cNvSpPr txBox="1"/>
          <p:nvPr/>
        </p:nvSpPr>
        <p:spPr>
          <a:xfrm>
            <a:off x="4686300" y="3629025"/>
            <a:ext cx="4119563" cy="203132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dataset was normalized using a </a:t>
            </a:r>
            <a:r>
              <a:rPr lang="en-US" sz="1600" dirty="0" err="1" smtClean="0">
                <a:latin typeface="Times New Roman" panose="02020603050405020304" pitchFamily="18" charset="0"/>
                <a:cs typeface="Times New Roman" panose="02020603050405020304" pitchFamily="18" charset="0"/>
              </a:rPr>
              <a:t>standardscaler</a:t>
            </a:r>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X represents the features of the dataset</a:t>
            </a:r>
          </a:p>
          <a:p>
            <a:r>
              <a:rPr lang="en-US" sz="1600" dirty="0" smtClean="0">
                <a:latin typeface="Times New Roman" panose="02020603050405020304" pitchFamily="18" charset="0"/>
                <a:cs typeface="Times New Roman" panose="02020603050405020304" pitchFamily="18" charset="0"/>
              </a:rPr>
              <a:t>Y represents the target variable</a:t>
            </a:r>
          </a:p>
          <a:p>
            <a:endParaRPr lang="en-US" sz="1600" dirty="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The model is split into </a:t>
            </a:r>
            <a:r>
              <a:rPr lang="en-US" sz="1600" dirty="0" err="1" smtClean="0">
                <a:latin typeface="Times New Roman" panose="02020603050405020304" pitchFamily="18" charset="0"/>
                <a:cs typeface="Times New Roman" panose="02020603050405020304" pitchFamily="18" charset="0"/>
              </a:rPr>
              <a:t>train_test_split</a:t>
            </a:r>
            <a:endParaRPr lang="en-US" sz="16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3323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idx="4294967295"/>
          </p:nvPr>
        </p:nvSpPr>
        <p:spPr>
          <a:xfrm>
            <a:off x="1641143" y="108045"/>
            <a:ext cx="5861714" cy="437866"/>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GB" dirty="0">
                <a:latin typeface="Amasis MT Pro" panose="02040504050005020304" pitchFamily="18" charset="0"/>
                <a:ea typeface="Aptos" panose="020B0004020202020204" pitchFamily="34" charset="0"/>
              </a:rPr>
              <a:t>1</a:t>
            </a:r>
            <a:r>
              <a:rPr lang="en-GB" sz="4400" dirty="0">
                <a:effectLst/>
                <a:latin typeface="Amasis MT Pro" panose="02040504050005020304" pitchFamily="18" charset="0"/>
                <a:ea typeface="Aptos" panose="020B0004020202020204" pitchFamily="34" charset="0"/>
              </a:rPr>
              <a:t>.0  </a:t>
            </a:r>
            <a:r>
              <a:rPr lang="en-GB" sz="4400" dirty="0">
                <a:latin typeface="Amasis MT Pro" panose="02040504050005020304" pitchFamily="18" charset="0"/>
                <a:ea typeface="Aptos" panose="020B0004020202020204" pitchFamily="34" charset="0"/>
                <a:cs typeface="Times New Roman" panose="02020603050405020304" pitchFamily="18" charset="0"/>
              </a:rPr>
              <a:t>I</a:t>
            </a:r>
            <a:r>
              <a:rPr lang="en-GB" sz="4400" dirty="0">
                <a:effectLst/>
                <a:latin typeface="Amasis MT Pro" panose="02040504050005020304" pitchFamily="18" charset="0"/>
                <a:ea typeface="Aptos" panose="020B0004020202020204" pitchFamily="34" charset="0"/>
                <a:cs typeface="Times New Roman" panose="02020603050405020304" pitchFamily="18" charset="0"/>
              </a:rPr>
              <a:t>ntroduction</a:t>
            </a:r>
            <a:endParaRPr dirty="0">
              <a:latin typeface="Amasis MT Pro" panose="02040504050005020304" pitchFamily="18" charset="0"/>
            </a:endParaRPr>
          </a:p>
        </p:txBody>
      </p:sp>
      <p:sp>
        <p:nvSpPr>
          <p:cNvPr id="2" name="object 3">
            <a:extLst>
              <a:ext uri="{FF2B5EF4-FFF2-40B4-BE49-F238E27FC236}">
                <a16:creationId xmlns:a16="http://schemas.microsoft.com/office/drawing/2014/main" xmlns="" id="{738B6465-2475-A07D-4C6C-35FE23DA4F4C}"/>
              </a:ext>
            </a:extLst>
          </p:cNvPr>
          <p:cNvSpPr txBox="1"/>
          <p:nvPr/>
        </p:nvSpPr>
        <p:spPr>
          <a:xfrm>
            <a:off x="356120" y="3786339"/>
            <a:ext cx="1929983" cy="291013"/>
          </a:xfrm>
          <a:prstGeom prst="rect">
            <a:avLst/>
          </a:prstGeom>
        </p:spPr>
        <p:txBody>
          <a:bodyPr vert="horz" wrap="square" lIns="0" tIns="13434" rIns="0" bIns="0" rtlCol="0">
            <a:spAutoFit/>
          </a:bodyPr>
          <a:lstStyle/>
          <a:p>
            <a:pPr marL="90170" indent="-90170">
              <a:lnSpc>
                <a:spcPct val="107000"/>
              </a:lnSpc>
              <a:spcAft>
                <a:spcPts val="800"/>
              </a:spcAft>
            </a:pPr>
            <a:endParaRPr lang="en-GB" sz="18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xmlns="" id="{4B80C03D-8D5D-DACD-F69E-CFB63F379A61}"/>
              </a:ext>
            </a:extLst>
          </p:cNvPr>
          <p:cNvCxnSpPr>
            <a:cxnSpLocks/>
          </p:cNvCxnSpPr>
          <p:nvPr/>
        </p:nvCxnSpPr>
        <p:spPr>
          <a:xfrm>
            <a:off x="208887" y="793633"/>
            <a:ext cx="0" cy="52920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bject 3">
            <a:extLst>
              <a:ext uri="{FF2B5EF4-FFF2-40B4-BE49-F238E27FC236}">
                <a16:creationId xmlns:a16="http://schemas.microsoft.com/office/drawing/2014/main" xmlns="" id="{4D9A9763-C474-93B5-F921-73E508E5DBF9}"/>
              </a:ext>
            </a:extLst>
          </p:cNvPr>
          <p:cNvSpPr txBox="1"/>
          <p:nvPr/>
        </p:nvSpPr>
        <p:spPr>
          <a:xfrm>
            <a:off x="356119" y="2060972"/>
            <a:ext cx="8578993" cy="3706884"/>
          </a:xfrm>
          <a:prstGeom prst="rect">
            <a:avLst/>
          </a:prstGeom>
        </p:spPr>
        <p:txBody>
          <a:bodyPr vert="horz" wrap="square" lIns="0" tIns="13434" rIns="0" bIns="0" rtlCol="0">
            <a:spAutoFit/>
          </a:bodyPr>
          <a:lstStyle/>
          <a:p>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Airbnb</a:t>
            </a:r>
            <a:r>
              <a:rPr lang="en-US" sz="2400" dirty="0">
                <a:latin typeface="Times New Roman" panose="02020603050405020304" pitchFamily="18" charset="0"/>
                <a:cs typeface="Times New Roman" panose="02020603050405020304" pitchFamily="18" charset="0"/>
              </a:rPr>
              <a:t> platform has transformed the hospitality industry by allowing property owners to rent out their homes or apartments to travelers. One of the key factors influencing both hosts’ profitability and guests’ satisfaction is the pricing strategy. Traditional pricing models often struggle to adapt to changing market demands, resulting in less than ideal pricing decisions. However, With the increasing availability of large-scale data and advancements in machine learning (ML), there is an opportunity to develop dynamic pricing models that can adapt to real-time conditions and accurately predict the optimal price for a listing.</a:t>
            </a:r>
          </a:p>
        </p:txBody>
      </p:sp>
    </p:spTree>
    <p:extLst>
      <p:ext uri="{BB962C8B-B14F-4D97-AF65-F5344CB8AC3E}">
        <p14:creationId xmlns:p14="http://schemas.microsoft.com/office/powerpoint/2010/main" val="1620630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E4AB81D5-8E50-8D20-EB9A-7D9B522ACE46}"/>
              </a:ext>
            </a:extLst>
          </p:cNvPr>
          <p:cNvSpPr txBox="1">
            <a:spLocks noGrp="1"/>
          </p:cNvSpPr>
          <p:nvPr>
            <p:ph type="body" idx="4294967295"/>
          </p:nvPr>
        </p:nvSpPr>
        <p:spPr>
          <a:xfrm>
            <a:off x="0" y="779646"/>
            <a:ext cx="9144000" cy="1154122"/>
          </a:xfrm>
          <a:prstGeom prst="rect">
            <a:avLst/>
          </a:prstGeom>
          <a:noFill/>
        </p:spPr>
        <p:txBody>
          <a:bodyPr wrap="square">
            <a:spAutoFit/>
          </a:bodyPr>
          <a:lstStyle/>
          <a:p>
            <a:pPr marL="25400" indent="0">
              <a:buNone/>
            </a:pPr>
            <a:r>
              <a:rPr lang="en-GB" sz="1800" b="1" dirty="0" smtClean="0">
                <a:latin typeface="Amasis MT Pro" panose="02040504050005020304" pitchFamily="18" charset="0"/>
              </a:rPr>
              <a:t>Linear regression model</a:t>
            </a:r>
          </a:p>
          <a:p>
            <a:pPr marL="25400" indent="0">
              <a:buNone/>
            </a:pPr>
            <a:r>
              <a:rPr lang="en-GB" sz="1800" b="1" dirty="0" smtClean="0">
                <a:latin typeface="Amasis MT Pro" panose="02040504050005020304" pitchFamily="18" charset="0"/>
              </a:rPr>
              <a:t>Numerical values</a:t>
            </a:r>
            <a:endParaRPr lang="en-GB" sz="1800" b="1" dirty="0">
              <a:latin typeface="Amasis MT Pro" panose="02040504050005020304" pitchFamily="18" charset="0"/>
            </a:endParaRPr>
          </a:p>
          <a:p>
            <a:pPr marL="25400" indent="0">
              <a:buNone/>
            </a:pPr>
            <a:endParaRPr lang="en-GB" sz="1800" b="1" dirty="0">
              <a:latin typeface="Amasis MT Pro" panose="02040504050005020304" pitchFamily="18" charset="0"/>
            </a:endParaRPr>
          </a:p>
        </p:txBody>
      </p:sp>
      <p:pic>
        <p:nvPicPr>
          <p:cNvPr id="5" name="Picture 4"/>
          <p:cNvPicPr>
            <a:picLocks noChangeAspect="1"/>
          </p:cNvPicPr>
          <p:nvPr/>
        </p:nvPicPr>
        <p:blipFill rotWithShape="1">
          <a:blip r:embed="rId2"/>
          <a:srcRect l="16332" t="33854" r="53879" b="41927"/>
          <a:stretch/>
        </p:blipFill>
        <p:spPr>
          <a:xfrm>
            <a:off x="-1" y="1576579"/>
            <a:ext cx="4643439" cy="4352733"/>
          </a:xfrm>
          <a:prstGeom prst="rect">
            <a:avLst/>
          </a:prstGeom>
        </p:spPr>
      </p:pic>
      <p:sp>
        <p:nvSpPr>
          <p:cNvPr id="2" name="TextBox 1"/>
          <p:cNvSpPr txBox="1"/>
          <p:nvPr/>
        </p:nvSpPr>
        <p:spPr>
          <a:xfrm>
            <a:off x="4643438" y="1367676"/>
            <a:ext cx="4500562" cy="452431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a:t>
            </a:r>
            <a:r>
              <a:rPr lang="en-US" sz="1600" dirty="0" smtClean="0">
                <a:latin typeface="Times New Roman" panose="02020603050405020304" pitchFamily="18" charset="0"/>
                <a:cs typeface="Times New Roman" panose="02020603050405020304" pitchFamily="18" charset="0"/>
              </a:rPr>
              <a:t>he </a:t>
            </a:r>
            <a:r>
              <a:rPr lang="en-US" sz="1600" dirty="0">
                <a:latin typeface="Times New Roman" panose="02020603050405020304" pitchFamily="18" charset="0"/>
                <a:cs typeface="Times New Roman" panose="02020603050405020304" pitchFamily="18" charset="0"/>
              </a:rPr>
              <a:t>MSE of 5337.75 suggests that, on average, the squared difference between the predicted and actual prices is 5337.75</a:t>
            </a:r>
            <a:r>
              <a:rPr lang="en-US" sz="1600" dirty="0" smtClean="0">
                <a:latin typeface="Times New Roman" panose="02020603050405020304" pitchFamily="18" charset="0"/>
                <a:cs typeface="Times New Roman" panose="02020603050405020304" pitchFamily="18" charset="0"/>
              </a:rPr>
              <a:t>. A high MSE means poor model performance.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RMSE of 73.06 means that, on average, the predicted prices deviate from the actual prices by about 73.06 dollars</a:t>
            </a:r>
            <a:r>
              <a:rPr lang="en-US" sz="1600" dirty="0" smtClean="0">
                <a:latin typeface="Times New Roman" panose="02020603050405020304" pitchFamily="18" charset="0"/>
                <a:cs typeface="Times New Roman" panose="02020603050405020304" pitchFamily="18" charset="0"/>
              </a:rPr>
              <a:t>. It is the same unit as the target variable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MAE of 57.89 indicates that, on average, the predicted prices are off by about 57.89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R-Squared of 0.038 means that only about 3.8% of the variability in the prices can be explained by the model. This suggests that the model has a low level of explanatory power and may not be capturing the underlying patterns in the data effectively.</a:t>
            </a:r>
          </a:p>
        </p:txBody>
      </p:sp>
    </p:spTree>
    <p:extLst>
      <p:ext uri="{BB962C8B-B14F-4D97-AF65-F5344CB8AC3E}">
        <p14:creationId xmlns:p14="http://schemas.microsoft.com/office/powerpoint/2010/main" val="26930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14388"/>
            <a:ext cx="8686800" cy="5311912"/>
          </a:xfrm>
        </p:spPr>
        <p:txBody>
          <a:bodyPr/>
          <a:lstStyle/>
          <a:p>
            <a:r>
              <a:rPr lang="en-US" dirty="0" smtClean="0"/>
              <a:t>Random Forest</a:t>
            </a:r>
          </a:p>
          <a:p>
            <a:endParaRPr lang="en-US" dirty="0"/>
          </a:p>
        </p:txBody>
      </p:sp>
      <p:pic>
        <p:nvPicPr>
          <p:cNvPr id="3" name="Picture 2"/>
          <p:cNvPicPr>
            <a:picLocks noChangeAspect="1"/>
          </p:cNvPicPr>
          <p:nvPr/>
        </p:nvPicPr>
        <p:blipFill rotWithShape="1">
          <a:blip r:embed="rId2"/>
          <a:srcRect l="13209" t="39323" r="56697" b="34505"/>
          <a:stretch/>
        </p:blipFill>
        <p:spPr>
          <a:xfrm>
            <a:off x="0" y="1403418"/>
            <a:ext cx="4637348" cy="4722881"/>
          </a:xfrm>
          <a:prstGeom prst="rect">
            <a:avLst/>
          </a:prstGeom>
        </p:spPr>
      </p:pic>
      <p:sp>
        <p:nvSpPr>
          <p:cNvPr id="4" name="TextBox 3"/>
          <p:cNvSpPr txBox="1"/>
          <p:nvPr/>
        </p:nvSpPr>
        <p:spPr>
          <a:xfrm>
            <a:off x="4637349" y="1403418"/>
            <a:ext cx="4506652" cy="4493538"/>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MSE of 5668.14 suggests that, on average, the squared difference between the predicted and actual prices is 5668.14. A lower MSE indicates better model performance</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RMSE of 75.29 means that, on average, the predicted prices deviate from the actual prices by about 75.29 dollars</a:t>
            </a:r>
            <a:r>
              <a:rPr lang="en-US" sz="1600" dirty="0" smtClean="0">
                <a:latin typeface="Times New Roman" panose="02020603050405020304" pitchFamily="18" charset="0"/>
                <a:cs typeface="Times New Roman" panose="02020603050405020304" pitchFamily="18" charset="0"/>
              </a:rPr>
              <a:t>.</a:t>
            </a:r>
          </a:p>
          <a:p>
            <a:endParaRPr lang="en-US" sz="1600" dirty="0" smtClean="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MAE of 59.22 indicates that, on average, the predicted prices are off by about 59.22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R-Squared of -0.021 means that the model is performing worse than a simple mean-based model. This negative value suggests that the model is not capturing the underlying patterns in the data effectively and may be </a:t>
            </a:r>
            <a:r>
              <a:rPr lang="en-US" sz="1600" dirty="0" err="1">
                <a:latin typeface="Times New Roman" panose="02020603050405020304" pitchFamily="18" charset="0"/>
                <a:cs typeface="Times New Roman" panose="02020603050405020304" pitchFamily="18" charset="0"/>
              </a:rPr>
              <a:t>overfitting</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underfitting</a:t>
            </a:r>
            <a:r>
              <a:rPr lang="en-US" sz="16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810235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B3AEF71C-D171-6BEE-F211-53ED679BBA54}"/>
              </a:ext>
            </a:extLst>
          </p:cNvPr>
          <p:cNvSpPr txBox="1">
            <a:spLocks noGrp="1"/>
          </p:cNvSpPr>
          <p:nvPr>
            <p:ph type="body" idx="4294967295"/>
          </p:nvPr>
        </p:nvSpPr>
        <p:spPr>
          <a:xfrm>
            <a:off x="0" y="779646"/>
            <a:ext cx="9144000" cy="800179"/>
          </a:xfrm>
          <a:prstGeom prst="rect">
            <a:avLst/>
          </a:prstGeom>
          <a:noFill/>
        </p:spPr>
        <p:txBody>
          <a:bodyPr wrap="square">
            <a:spAutoFit/>
          </a:bodyPr>
          <a:lstStyle/>
          <a:p>
            <a:pPr marL="25400" indent="0">
              <a:buNone/>
            </a:pPr>
            <a:r>
              <a:rPr lang="en-GB" sz="1800" b="1" dirty="0" smtClean="0">
                <a:latin typeface="Amasis MT Pro" panose="02040504050005020304" pitchFamily="18" charset="0"/>
              </a:rPr>
              <a:t>Lasso Regression Model – Both Categorical and Numerical</a:t>
            </a:r>
          </a:p>
          <a:p>
            <a:pPr marL="25400" indent="0">
              <a:buNone/>
            </a:pPr>
            <a:endParaRPr lang="en-GB" sz="1800" b="1" dirty="0">
              <a:latin typeface="Amasis MT Pro" panose="02040504050005020304" pitchFamily="18" charset="0"/>
            </a:endParaRPr>
          </a:p>
        </p:txBody>
      </p:sp>
      <p:pic>
        <p:nvPicPr>
          <p:cNvPr id="2" name="Picture 1"/>
          <p:cNvPicPr>
            <a:picLocks noChangeAspect="1"/>
          </p:cNvPicPr>
          <p:nvPr/>
        </p:nvPicPr>
        <p:blipFill rotWithShape="1">
          <a:blip r:embed="rId2"/>
          <a:srcRect l="19394" t="44624" r="50006" b="34431"/>
          <a:stretch/>
        </p:blipFill>
        <p:spPr>
          <a:xfrm>
            <a:off x="0" y="1179735"/>
            <a:ext cx="4700588" cy="4949603"/>
          </a:xfrm>
          <a:prstGeom prst="rect">
            <a:avLst/>
          </a:prstGeom>
        </p:spPr>
      </p:pic>
      <p:sp>
        <p:nvSpPr>
          <p:cNvPr id="3" name="TextBox 2"/>
          <p:cNvSpPr txBox="1"/>
          <p:nvPr/>
        </p:nvSpPr>
        <p:spPr>
          <a:xfrm>
            <a:off x="4700588" y="1508385"/>
            <a:ext cx="4443412" cy="4031873"/>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MSE of 2799.68 suggests that, on average, the squared difference between the predicted and actual prices is 2799.68</a:t>
            </a:r>
            <a:r>
              <a:rPr lang="en-US" sz="1600" dirty="0" smtClean="0">
                <a:latin typeface="Times New Roman" panose="02020603050405020304" pitchFamily="18" charset="0"/>
                <a:cs typeface="Times New Roman" panose="02020603050405020304" pitchFamily="18" charset="0"/>
              </a:rPr>
              <a:t>. Better performance is determined by a lower MSE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RMSE of 52.91 means that, on average, the predicted prices deviate from the actual prices by about 52.91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MAE of 38.54 indicates that, on average, the predicted prices are off by about 38.54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R-Squared of 0.495 means that approximately 49.5% of the variability in the prices can be explained by the model. This suggests that the model has a moderate level of explanatory power</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97367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785813"/>
            <a:ext cx="8686800" cy="5340487"/>
          </a:xfrm>
        </p:spPr>
        <p:txBody>
          <a:bodyPr/>
          <a:lstStyle/>
          <a:p>
            <a:r>
              <a:rPr lang="en-US" dirty="0" smtClean="0"/>
              <a:t>Lasso price predictions</a:t>
            </a:r>
            <a:endParaRPr lang="en-US" dirty="0"/>
          </a:p>
        </p:txBody>
      </p:sp>
      <p:pic>
        <p:nvPicPr>
          <p:cNvPr id="4" name="Picture 3"/>
          <p:cNvPicPr>
            <a:picLocks noChangeAspect="1"/>
          </p:cNvPicPr>
          <p:nvPr/>
        </p:nvPicPr>
        <p:blipFill rotWithShape="1">
          <a:blip r:embed="rId2"/>
          <a:srcRect l="19583" t="23047" r="20571" b="7812"/>
          <a:stretch/>
        </p:blipFill>
        <p:spPr>
          <a:xfrm>
            <a:off x="578648" y="1368560"/>
            <a:ext cx="7786687" cy="4714876"/>
          </a:xfrm>
          <a:prstGeom prst="rect">
            <a:avLst/>
          </a:prstGeom>
        </p:spPr>
      </p:pic>
    </p:spTree>
    <p:extLst>
      <p:ext uri="{BB962C8B-B14F-4D97-AF65-F5344CB8AC3E}">
        <p14:creationId xmlns:p14="http://schemas.microsoft.com/office/powerpoint/2010/main" val="280943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42963"/>
            <a:ext cx="8686800" cy="5283337"/>
          </a:xfrm>
        </p:spPr>
        <p:txBody>
          <a:bodyPr/>
          <a:lstStyle/>
          <a:p>
            <a:r>
              <a:rPr lang="en-US" dirty="0" smtClean="0"/>
              <a:t>Random Forest- Categorical and Numerical </a:t>
            </a:r>
          </a:p>
          <a:p>
            <a:endParaRPr lang="en-US" dirty="0"/>
          </a:p>
        </p:txBody>
      </p:sp>
      <p:pic>
        <p:nvPicPr>
          <p:cNvPr id="3" name="Picture 2"/>
          <p:cNvPicPr>
            <a:picLocks noChangeAspect="1"/>
          </p:cNvPicPr>
          <p:nvPr/>
        </p:nvPicPr>
        <p:blipFill rotWithShape="1">
          <a:blip r:embed="rId2"/>
          <a:srcRect l="19911" t="40039" r="55052" b="37695"/>
          <a:stretch/>
        </p:blipFill>
        <p:spPr>
          <a:xfrm>
            <a:off x="-1" y="1543050"/>
            <a:ext cx="4614863" cy="4583250"/>
          </a:xfrm>
          <a:prstGeom prst="rect">
            <a:avLst/>
          </a:prstGeom>
        </p:spPr>
      </p:pic>
      <p:sp>
        <p:nvSpPr>
          <p:cNvPr id="5" name="TextBox 4"/>
          <p:cNvSpPr txBox="1"/>
          <p:nvPr/>
        </p:nvSpPr>
        <p:spPr>
          <a:xfrm>
            <a:off x="4743449" y="1500192"/>
            <a:ext cx="4357687" cy="4031873"/>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MSE of 2587.08 suggests that, on average, the squared difference between the predicted and actual prices is 2587.08</a:t>
            </a:r>
            <a:r>
              <a:rPr lang="en-US" sz="1600" dirty="0" smtClean="0">
                <a:latin typeface="Times New Roman" panose="02020603050405020304" pitchFamily="18" charset="0"/>
                <a:cs typeface="Times New Roman" panose="02020603050405020304" pitchFamily="18" charset="0"/>
              </a:rPr>
              <a:t>. Lower MSE indicates a high performance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RMSE of 50.86 means that, on average, the predicted prices deviate from the actual prices by about 50.86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MAE of 36.29 indicates that, on average, the predicted prices are off by about 36.29 dollars</a:t>
            </a:r>
            <a:r>
              <a:rPr lang="en-US" sz="1600" dirty="0" smtClean="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R-Squared of 0.534 means that approximately 53.4% of the variability in the prices can be explained by the model. This suggests that the model has a moderate level of explanatory power.</a:t>
            </a:r>
          </a:p>
        </p:txBody>
      </p:sp>
    </p:spTree>
    <p:extLst>
      <p:ext uri="{BB962C8B-B14F-4D97-AF65-F5344CB8AC3E}">
        <p14:creationId xmlns:p14="http://schemas.microsoft.com/office/powerpoint/2010/main" val="241677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785813"/>
            <a:ext cx="8686800" cy="5340487"/>
          </a:xfrm>
        </p:spPr>
        <p:txBody>
          <a:bodyPr/>
          <a:lstStyle/>
          <a:p>
            <a:r>
              <a:rPr lang="en-US" dirty="0" smtClean="0"/>
              <a:t>Random Forest price predictions</a:t>
            </a:r>
            <a:endParaRPr lang="en-US" dirty="0" smtClean="0"/>
          </a:p>
          <a:p>
            <a:endParaRPr lang="en-US" dirty="0"/>
          </a:p>
        </p:txBody>
      </p:sp>
      <p:pic>
        <p:nvPicPr>
          <p:cNvPr id="3" name="Picture 2"/>
          <p:cNvPicPr>
            <a:picLocks noChangeAspect="1"/>
          </p:cNvPicPr>
          <p:nvPr/>
        </p:nvPicPr>
        <p:blipFill rotWithShape="1">
          <a:blip r:embed="rId2"/>
          <a:srcRect l="20022" t="23828" r="21998" b="7226"/>
          <a:stretch/>
        </p:blipFill>
        <p:spPr>
          <a:xfrm>
            <a:off x="728662" y="1429405"/>
            <a:ext cx="7543800" cy="4696895"/>
          </a:xfrm>
          <a:prstGeom prst="rect">
            <a:avLst/>
          </a:prstGeom>
        </p:spPr>
      </p:pic>
    </p:spTree>
    <p:extLst>
      <p:ext uri="{BB962C8B-B14F-4D97-AF65-F5344CB8AC3E}">
        <p14:creationId xmlns:p14="http://schemas.microsoft.com/office/powerpoint/2010/main" val="209738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800100"/>
            <a:ext cx="8686800" cy="5326200"/>
          </a:xfrm>
        </p:spPr>
        <p:txBody>
          <a:bodyPr/>
          <a:lstStyle/>
          <a:p>
            <a:r>
              <a:rPr lang="en-US" dirty="0" smtClean="0"/>
              <a:t>Explainable AI</a:t>
            </a:r>
          </a:p>
          <a:p>
            <a:endParaRPr lang="en-US" dirty="0"/>
          </a:p>
        </p:txBody>
      </p:sp>
      <p:pic>
        <p:nvPicPr>
          <p:cNvPr id="4" name="Picture 3"/>
          <p:cNvPicPr>
            <a:picLocks noChangeAspect="1"/>
          </p:cNvPicPr>
          <p:nvPr/>
        </p:nvPicPr>
        <p:blipFill rotWithShape="1">
          <a:blip r:embed="rId2"/>
          <a:srcRect l="20022" t="35742" r="28916" b="20703"/>
          <a:stretch/>
        </p:blipFill>
        <p:spPr>
          <a:xfrm>
            <a:off x="0" y="1443037"/>
            <a:ext cx="6729413" cy="4471988"/>
          </a:xfrm>
          <a:prstGeom prst="rect">
            <a:avLst/>
          </a:prstGeom>
        </p:spPr>
      </p:pic>
      <p:sp>
        <p:nvSpPr>
          <p:cNvPr id="5" name="TextBox 4"/>
          <p:cNvSpPr txBox="1"/>
          <p:nvPr/>
        </p:nvSpPr>
        <p:spPr>
          <a:xfrm>
            <a:off x="100013" y="2871788"/>
            <a:ext cx="2571750" cy="1169551"/>
          </a:xfrm>
          <a:prstGeom prst="rect">
            <a:avLst/>
          </a:prstGeom>
          <a:noFill/>
        </p:spPr>
        <p:txBody>
          <a:bodyPr wrap="square" rtlCol="0">
            <a:spAutoFit/>
          </a:bodyPr>
          <a:lstStyle/>
          <a:p>
            <a:r>
              <a:rPr lang="en-US" dirty="0"/>
              <a:t>Predicted Value: </a:t>
            </a:r>
            <a:r>
              <a:rPr lang="en-US" dirty="0" smtClean="0"/>
              <a:t>96.16 is </a:t>
            </a:r>
            <a:r>
              <a:rPr lang="en-US" dirty="0"/>
              <a:t>the predicted price for the selected </a:t>
            </a:r>
            <a:r>
              <a:rPr lang="en-US" dirty="0" err="1"/>
              <a:t>Airbnb</a:t>
            </a:r>
            <a:r>
              <a:rPr lang="en-US" dirty="0"/>
              <a:t> listing based on the features provided.</a:t>
            </a:r>
          </a:p>
          <a:p>
            <a:endParaRPr lang="en-US" dirty="0"/>
          </a:p>
        </p:txBody>
      </p:sp>
    </p:spTree>
    <p:extLst>
      <p:ext uri="{BB962C8B-B14F-4D97-AF65-F5344CB8AC3E}">
        <p14:creationId xmlns:p14="http://schemas.microsoft.com/office/powerpoint/2010/main" val="366190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751071"/>
            <a:ext cx="9144000" cy="5361272"/>
          </a:xfrm>
        </p:spPr>
        <p:txBody>
          <a:bodyPr/>
          <a:lstStyle/>
          <a:p>
            <a:r>
              <a:rPr lang="en-US" dirty="0" err="1" smtClean="0"/>
              <a:t>Cont</a:t>
            </a:r>
            <a:r>
              <a:rPr lang="en-US" dirty="0" smtClean="0"/>
              <a:t>…</a:t>
            </a:r>
          </a:p>
          <a:p>
            <a:endParaRPr lang="en-US" dirty="0"/>
          </a:p>
        </p:txBody>
      </p:sp>
      <p:pic>
        <p:nvPicPr>
          <p:cNvPr id="4" name="Picture 3"/>
          <p:cNvPicPr>
            <a:picLocks noChangeAspect="1"/>
          </p:cNvPicPr>
          <p:nvPr/>
        </p:nvPicPr>
        <p:blipFill rotWithShape="1">
          <a:blip r:embed="rId2"/>
          <a:srcRect l="32649" t="18555" r="38690" b="20117"/>
          <a:stretch/>
        </p:blipFill>
        <p:spPr>
          <a:xfrm>
            <a:off x="0" y="1414464"/>
            <a:ext cx="4614863" cy="4612152"/>
          </a:xfrm>
          <a:prstGeom prst="rect">
            <a:avLst/>
          </a:prstGeom>
        </p:spPr>
      </p:pic>
    </p:spTree>
    <p:extLst>
      <p:ext uri="{BB962C8B-B14F-4D97-AF65-F5344CB8AC3E}">
        <p14:creationId xmlns:p14="http://schemas.microsoft.com/office/powerpoint/2010/main" val="1469665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0" y="779646"/>
            <a:ext cx="9144000" cy="620529"/>
          </a:xfrm>
        </p:spPr>
        <p:txBody>
          <a:bodyPr>
            <a:normAutofit lnSpcReduction="10000"/>
          </a:bodyPr>
          <a:lstStyle/>
          <a:p>
            <a:r>
              <a:rPr lang="en-US" dirty="0" smtClean="0"/>
              <a:t>Feature contributions of explainable AI</a:t>
            </a:r>
          </a:p>
        </p:txBody>
      </p:sp>
      <p:sp>
        <p:nvSpPr>
          <p:cNvPr id="8" name="TextBox 7"/>
          <p:cNvSpPr txBox="1"/>
          <p:nvPr/>
        </p:nvSpPr>
        <p:spPr>
          <a:xfrm>
            <a:off x="0" y="1643063"/>
            <a:ext cx="9144000" cy="4401205"/>
          </a:xfrm>
          <a:prstGeom prst="rect">
            <a:avLst/>
          </a:prstGeom>
          <a:noFill/>
        </p:spPr>
        <p:txBody>
          <a:bodyPr wrap="square" rtlCol="0">
            <a:spAutoFit/>
          </a:bodyPr>
          <a:lstStyle/>
          <a:p>
            <a:r>
              <a:rPr lang="en-US" b="1" dirty="0"/>
              <a:t>Feature_196 &gt; -0.01</a:t>
            </a:r>
            <a:endParaRPr lang="en-US" dirty="0"/>
          </a:p>
          <a:p>
            <a:r>
              <a:rPr lang="en-US" dirty="0"/>
              <a:t>Contribution: 24.63</a:t>
            </a:r>
          </a:p>
          <a:p>
            <a:r>
              <a:rPr lang="en-US" dirty="0"/>
              <a:t>Value: 0.00</a:t>
            </a:r>
          </a:p>
          <a:p>
            <a:r>
              <a:rPr lang="en-US" dirty="0"/>
              <a:t>This feature has a positive contribution of 24.63 to the predicted price. The value of this feature is 0.00.</a:t>
            </a:r>
          </a:p>
          <a:p>
            <a:endParaRPr lang="en-US" dirty="0" smtClean="0"/>
          </a:p>
          <a:p>
            <a:r>
              <a:rPr lang="en-US" b="1" dirty="0"/>
              <a:t>Feature_141 &lt;= -0.02</a:t>
            </a:r>
            <a:endParaRPr lang="en-US" dirty="0"/>
          </a:p>
          <a:p>
            <a:r>
              <a:rPr lang="en-US" dirty="0"/>
              <a:t>Contribution: 20.88</a:t>
            </a:r>
          </a:p>
          <a:p>
            <a:r>
              <a:rPr lang="en-US" dirty="0"/>
              <a:t>Value: -0.02</a:t>
            </a:r>
          </a:p>
          <a:p>
            <a:r>
              <a:rPr lang="en-US" dirty="0"/>
              <a:t>This feature has a positive contribution of 20.88 to the predicted price. The value of this feature is -0.02.</a:t>
            </a:r>
          </a:p>
          <a:p>
            <a:endParaRPr lang="en-US" dirty="0" smtClean="0"/>
          </a:p>
          <a:p>
            <a:r>
              <a:rPr lang="en-US" b="1" dirty="0"/>
              <a:t>Feature_176 &lt;= -0.01</a:t>
            </a:r>
            <a:endParaRPr lang="en-US" dirty="0"/>
          </a:p>
          <a:p>
            <a:r>
              <a:rPr lang="en-US" dirty="0"/>
              <a:t>Contribution: 16.45</a:t>
            </a:r>
          </a:p>
          <a:p>
            <a:r>
              <a:rPr lang="en-US" dirty="0"/>
              <a:t>Value: -0.02</a:t>
            </a:r>
          </a:p>
          <a:p>
            <a:r>
              <a:rPr lang="en-US" dirty="0"/>
              <a:t>This feature has a positive contribution of 16.45 to the predicted price. The value of this feature is -0.02.</a:t>
            </a:r>
          </a:p>
          <a:p>
            <a:endParaRPr lang="en-US" dirty="0" smtClean="0"/>
          </a:p>
          <a:p>
            <a:r>
              <a:rPr lang="en-US" b="1" dirty="0"/>
              <a:t>Feature_203 &lt;= -0.01</a:t>
            </a:r>
            <a:endParaRPr lang="en-US" dirty="0"/>
          </a:p>
          <a:p>
            <a:r>
              <a:rPr lang="en-US" dirty="0"/>
              <a:t>Contribution: 10.11</a:t>
            </a:r>
          </a:p>
          <a:p>
            <a:r>
              <a:rPr lang="en-US" dirty="0"/>
              <a:t>Value: -0.01</a:t>
            </a:r>
          </a:p>
          <a:p>
            <a:r>
              <a:rPr lang="en-US" dirty="0"/>
              <a:t>This feature has a positive contribution of 10.11 to the predicted price. The value of this feature is -0.01.</a:t>
            </a:r>
          </a:p>
          <a:p>
            <a:endParaRPr lang="en-US" dirty="0"/>
          </a:p>
        </p:txBody>
      </p:sp>
    </p:spTree>
    <p:extLst>
      <p:ext uri="{BB962C8B-B14F-4D97-AF65-F5344CB8AC3E}">
        <p14:creationId xmlns:p14="http://schemas.microsoft.com/office/powerpoint/2010/main" val="4209074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p:txBody>
          <a:bodyPr/>
          <a:lstStyle/>
          <a:p>
            <a:r>
              <a:rPr lang="en-US" dirty="0" smtClean="0"/>
              <a:t>Feature contribution continuation </a:t>
            </a:r>
          </a:p>
          <a:p>
            <a:pPr marL="25400" indent="0">
              <a:buNone/>
            </a:pPr>
            <a:r>
              <a:rPr lang="en-US" sz="1600" b="1" dirty="0"/>
              <a:t>Feature_237 &gt; -0.02</a:t>
            </a:r>
            <a:endParaRPr lang="en-US" sz="1600" dirty="0"/>
          </a:p>
          <a:p>
            <a:pPr marL="25400" indent="0">
              <a:buNone/>
            </a:pPr>
            <a:r>
              <a:rPr lang="en-US" sz="1600" dirty="0"/>
              <a:t>Contribution: 8.86</a:t>
            </a:r>
          </a:p>
          <a:p>
            <a:pPr marL="25400" indent="0">
              <a:buNone/>
            </a:pPr>
            <a:r>
              <a:rPr lang="en-US" sz="1600" dirty="0"/>
              <a:t>Value: -0.01</a:t>
            </a:r>
          </a:p>
          <a:p>
            <a:pPr marL="25400" indent="0">
              <a:buNone/>
            </a:pPr>
            <a:r>
              <a:rPr lang="en-US" sz="1600" dirty="0"/>
              <a:t>This feature has a positive contribution of 8.86 to the predicted price. The value of this feature is -0.01</a:t>
            </a:r>
            <a:r>
              <a:rPr lang="en-US" sz="1600" dirty="0" smtClean="0"/>
              <a:t>.</a:t>
            </a:r>
            <a:endParaRPr lang="en-US" dirty="0" smtClean="0"/>
          </a:p>
          <a:p>
            <a:pPr marL="25400" indent="0">
              <a:buNone/>
            </a:pPr>
            <a:endParaRPr lang="en-US" sz="1600" b="1" dirty="0" smtClean="0"/>
          </a:p>
          <a:p>
            <a:pPr marL="25400" indent="0">
              <a:buNone/>
            </a:pPr>
            <a:r>
              <a:rPr lang="en-US" sz="1600" b="1" dirty="0" smtClean="0"/>
              <a:t>Feature_135 </a:t>
            </a:r>
            <a:r>
              <a:rPr lang="en-US" sz="1600" b="1" dirty="0"/>
              <a:t>&gt; -0.01</a:t>
            </a:r>
            <a:endParaRPr lang="en-US" sz="1600" dirty="0"/>
          </a:p>
          <a:p>
            <a:pPr marL="25400" indent="0">
              <a:buNone/>
            </a:pPr>
            <a:r>
              <a:rPr lang="en-US" sz="1600" dirty="0"/>
              <a:t>Contribution: 8.57</a:t>
            </a:r>
          </a:p>
          <a:p>
            <a:pPr marL="25400" indent="0">
              <a:buNone/>
            </a:pPr>
            <a:r>
              <a:rPr lang="en-US" sz="1600" dirty="0"/>
              <a:t>Value: -0.01</a:t>
            </a:r>
          </a:p>
          <a:p>
            <a:pPr marL="25400" indent="0">
              <a:buNone/>
            </a:pPr>
            <a:r>
              <a:rPr lang="en-US" sz="1600" dirty="0"/>
              <a:t>This feature has a positive contribution of 8.57 to the predicted price. The value of this feature is -0.01.</a:t>
            </a:r>
          </a:p>
          <a:p>
            <a:pPr marL="25400" indent="0">
              <a:buNone/>
            </a:pPr>
            <a:endParaRPr lang="en-US" sz="1600" dirty="0" smtClean="0"/>
          </a:p>
          <a:p>
            <a:pPr marL="25400" indent="0">
              <a:buNone/>
            </a:pPr>
            <a:r>
              <a:rPr lang="en-US" sz="1600" b="1" dirty="0"/>
              <a:t>Feature_154 &lt;= -0.01</a:t>
            </a:r>
            <a:endParaRPr lang="en-US" sz="1600" dirty="0"/>
          </a:p>
          <a:p>
            <a:pPr marL="25400" indent="0">
              <a:buNone/>
            </a:pPr>
            <a:r>
              <a:rPr lang="en-US" sz="1600" dirty="0"/>
              <a:t>Contribution: 8.39</a:t>
            </a:r>
          </a:p>
          <a:p>
            <a:pPr marL="25400" indent="0">
              <a:buNone/>
            </a:pPr>
            <a:r>
              <a:rPr lang="en-US" sz="1600" dirty="0"/>
              <a:t>Value: -0.02</a:t>
            </a:r>
          </a:p>
          <a:p>
            <a:pPr marL="25400" indent="0">
              <a:buNone/>
            </a:pPr>
            <a:r>
              <a:rPr lang="en-US" sz="1600" dirty="0"/>
              <a:t>This feature has a positive contribution of 8.39 to the predicted price. The value of this feature is -0.02.</a:t>
            </a:r>
          </a:p>
          <a:p>
            <a:pPr marL="25400" indent="0">
              <a:buNone/>
            </a:pPr>
            <a:endParaRPr lang="en-US" sz="1600" dirty="0"/>
          </a:p>
        </p:txBody>
      </p:sp>
    </p:spTree>
    <p:extLst>
      <p:ext uri="{BB962C8B-B14F-4D97-AF65-F5344CB8AC3E}">
        <p14:creationId xmlns:p14="http://schemas.microsoft.com/office/powerpoint/2010/main" val="1986925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idx="4294967295"/>
          </p:nvPr>
        </p:nvSpPr>
        <p:spPr>
          <a:xfrm>
            <a:off x="1641143" y="108045"/>
            <a:ext cx="5861714" cy="437866"/>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dirty="0">
                <a:latin typeface="Amasis MT Pro" panose="02040504050005020304" pitchFamily="18" charset="0"/>
              </a:rPr>
              <a:t>2.0  Background</a:t>
            </a:r>
            <a:endParaRPr dirty="0">
              <a:latin typeface="Amasis MT Pro" panose="02040504050005020304" pitchFamily="18" charset="0"/>
            </a:endParaRPr>
          </a:p>
        </p:txBody>
      </p:sp>
      <p:sp>
        <p:nvSpPr>
          <p:cNvPr id="6" name="object 3">
            <a:extLst>
              <a:ext uri="{FF2B5EF4-FFF2-40B4-BE49-F238E27FC236}">
                <a16:creationId xmlns:a16="http://schemas.microsoft.com/office/drawing/2014/main" xmlns="" id="{6EDD5747-7FA8-3946-AD70-7C693AFA5379}"/>
              </a:ext>
            </a:extLst>
          </p:cNvPr>
          <p:cNvSpPr txBox="1"/>
          <p:nvPr/>
        </p:nvSpPr>
        <p:spPr>
          <a:xfrm>
            <a:off x="365754" y="1254151"/>
            <a:ext cx="8412492" cy="4473248"/>
          </a:xfrm>
          <a:prstGeom prst="rect">
            <a:avLst/>
          </a:prstGeom>
        </p:spPr>
        <p:txBody>
          <a:bodyPr vert="horz" wrap="square" lIns="0" tIns="13434" rIns="0" bIns="0" rtlCol="0">
            <a:spAutoFit/>
          </a:bodyPr>
          <a:lstStyle/>
          <a:p>
            <a:pPr>
              <a:lnSpc>
                <a:spcPct val="115000"/>
              </a:lnSpc>
            </a:pPr>
            <a:r>
              <a:rPr lang="en-US" sz="2800" dirty="0">
                <a:latin typeface="Times New Roman" panose="02020603050405020304" pitchFamily="18" charset="0"/>
                <a:cs typeface="Times New Roman" panose="02020603050405020304" pitchFamily="18" charset="0"/>
              </a:rPr>
              <a:t>The utilization of machine learning (ML) in pricing problems has been widely recognized in various industries such as retail, transportation, and hospitality. Specifically, in the context of </a:t>
            </a:r>
            <a:r>
              <a:rPr lang="en-US" sz="2800" dirty="0" err="1">
                <a:latin typeface="Times New Roman" panose="02020603050405020304" pitchFamily="18" charset="0"/>
                <a:cs typeface="Times New Roman" panose="02020603050405020304" pitchFamily="18" charset="0"/>
              </a:rPr>
              <a:t>Airbnb</a:t>
            </a:r>
            <a:r>
              <a:rPr lang="en-US" sz="2800" dirty="0">
                <a:latin typeface="Times New Roman" panose="02020603050405020304" pitchFamily="18" charset="0"/>
                <a:cs typeface="Times New Roman" panose="02020603050405020304" pitchFamily="18" charset="0"/>
              </a:rPr>
              <a:t>, dynamic pricing involves the utilization of historical and real-time data to forecast optimal pricing for rental listings. The challenge arises from the multitude of factors that impact property prices, including demand fluctuations, location, seasonality, and competition from other listings. </a:t>
            </a:r>
            <a:endParaRPr lang="en-GB"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xmlns="" id="{4B80C03D-8D5D-DACD-F69E-CFB63F379A61}"/>
              </a:ext>
            </a:extLst>
          </p:cNvPr>
          <p:cNvCxnSpPr>
            <a:cxnSpLocks/>
          </p:cNvCxnSpPr>
          <p:nvPr/>
        </p:nvCxnSpPr>
        <p:spPr>
          <a:xfrm>
            <a:off x="208887" y="793633"/>
            <a:ext cx="0" cy="5292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65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idx="4294967295"/>
          </p:nvPr>
        </p:nvSpPr>
        <p:spPr>
          <a:xfrm>
            <a:off x="533400" y="188494"/>
            <a:ext cx="8077200" cy="369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dirty="0">
                <a:latin typeface="Amasis MT Pro" panose="02040504050005020304" pitchFamily="18" charset="0"/>
              </a:rPr>
              <a:t>Conclusion and Future Work</a:t>
            </a:r>
            <a:endParaRPr dirty="0">
              <a:latin typeface="Amasis MT Pro" panose="02040504050005020304" pitchFamily="18" charset="0"/>
            </a:endParaRPr>
          </a:p>
        </p:txBody>
      </p:sp>
      <p:sp>
        <p:nvSpPr>
          <p:cNvPr id="2" name="TextBox 1"/>
          <p:cNvSpPr txBox="1"/>
          <p:nvPr/>
        </p:nvSpPr>
        <p:spPr>
          <a:xfrm>
            <a:off x="314325" y="1400175"/>
            <a:ext cx="8667750" cy="4401205"/>
          </a:xfrm>
          <a:prstGeom prst="rect">
            <a:avLst/>
          </a:prstGeom>
          <a:noFill/>
        </p:spPr>
        <p:txBody>
          <a:bodyPr wrap="square" rtlCol="0">
            <a:spAutoFit/>
          </a:bodyPr>
          <a:lstStyle/>
          <a:p>
            <a:r>
              <a:rPr lang="en-US" sz="2000" dirty="0"/>
              <a:t>In this project, we explored dynamic pricing for </a:t>
            </a:r>
            <a:r>
              <a:rPr lang="en-US" sz="2000" dirty="0" err="1"/>
              <a:t>Airbnb</a:t>
            </a:r>
            <a:r>
              <a:rPr lang="en-US" sz="2000" dirty="0"/>
              <a:t> listings using various machine learning models, including Random Forest, Lasso Regression, and others. Our primary goal was to develop a model that could accurately predict the optimal price for </a:t>
            </a:r>
            <a:r>
              <a:rPr lang="en-US" sz="2000" dirty="0" err="1"/>
              <a:t>Airbnb</a:t>
            </a:r>
            <a:r>
              <a:rPr lang="en-US" sz="2000" dirty="0"/>
              <a:t> listings based on various features such as location, demand, and availability. For further enhancement to the dynamic pricing model and to improve its accuracy, the following steps should be carried out: Additional features should be explored that could impact pricing, such as seasonal trends, local events, and economic indicators. Incorporating these features may improve the predictive power of the </a:t>
            </a:r>
            <a:r>
              <a:rPr lang="en-US" sz="2000" dirty="0" err="1"/>
              <a:t>model.Combine</a:t>
            </a:r>
            <a:r>
              <a:rPr lang="en-US" sz="2000" dirty="0"/>
              <a:t> multiple models using ensemble techniques like boosting, bagging, or stacking to improve overall prediction accuracy and robustness and Integrate real-time data sources to update the model continuously and adapt to changing market conditions. </a:t>
            </a:r>
            <a:r>
              <a:rPr lang="en-US" sz="2000"/>
              <a:t>This can help in making more accurate and timely pricing decisions.</a:t>
            </a:r>
            <a:endParaRPr lang="en-US"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C73D024C-750F-F245-A600-C5BF60D19A65}"/>
              </a:ext>
            </a:extLst>
          </p:cNvPr>
          <p:cNvSpPr/>
          <p:nvPr/>
        </p:nvSpPr>
        <p:spPr>
          <a:xfrm>
            <a:off x="2479252" y="3429000"/>
            <a:ext cx="4185496" cy="854080"/>
          </a:xfrm>
          <a:prstGeom prst="rect">
            <a:avLst/>
          </a:prstGeom>
        </p:spPr>
        <p:txBody>
          <a:bodyPr wrap="square">
            <a:spAutoFit/>
          </a:bodyPr>
          <a:lstStyle/>
          <a:p>
            <a:pPr algn="ctr">
              <a:spcBef>
                <a:spcPct val="0"/>
              </a:spcBef>
            </a:pPr>
            <a:r>
              <a:rPr lang="en-US" altLang="en-US" sz="4950" dirty="0">
                <a:solidFill>
                  <a:srgbClr val="FF0000"/>
                </a:solidFill>
                <a:latin typeface="Verdana" panose="020B0604030504040204" pitchFamily="34" charset="0"/>
                <a:ea typeface="Verdana" panose="020B0604030504040204" pitchFamily="34" charset="0"/>
                <a:cs typeface="Verdana" panose="020B0604030504040204" pitchFamily="34" charset="0"/>
              </a:rPr>
              <a:t>Thank You!</a:t>
            </a:r>
          </a:p>
        </p:txBody>
      </p:sp>
      <p:sp>
        <p:nvSpPr>
          <p:cNvPr id="7" name="object 7">
            <a:extLst>
              <a:ext uri="{FF2B5EF4-FFF2-40B4-BE49-F238E27FC236}">
                <a16:creationId xmlns:a16="http://schemas.microsoft.com/office/drawing/2014/main" xmlns="" id="{51F3A67C-F735-5A4C-B476-DD1C3B7B759E}"/>
              </a:ext>
            </a:extLst>
          </p:cNvPr>
          <p:cNvSpPr/>
          <p:nvPr/>
        </p:nvSpPr>
        <p:spPr>
          <a:xfrm>
            <a:off x="2806881" y="3251278"/>
            <a:ext cx="52896" cy="5038"/>
          </a:xfrm>
          <a:custGeom>
            <a:avLst/>
            <a:gdLst/>
            <a:ahLst/>
            <a:cxnLst/>
            <a:rect l="l" t="t" r="r" b="b"/>
            <a:pathLst>
              <a:path w="66675" h="6350">
                <a:moveTo>
                  <a:pt x="30708" y="0"/>
                </a:moveTo>
                <a:lnTo>
                  <a:pt x="23429" y="2484"/>
                </a:lnTo>
                <a:lnTo>
                  <a:pt x="15863" y="4308"/>
                </a:lnTo>
                <a:lnTo>
                  <a:pt x="8043" y="5432"/>
                </a:lnTo>
                <a:lnTo>
                  <a:pt x="0" y="5816"/>
                </a:lnTo>
                <a:lnTo>
                  <a:pt x="65836" y="5816"/>
                </a:lnTo>
                <a:lnTo>
                  <a:pt x="66382" y="5778"/>
                </a:lnTo>
                <a:lnTo>
                  <a:pt x="57285" y="5329"/>
                </a:lnTo>
                <a:lnTo>
                  <a:pt x="48274" y="4203"/>
                </a:lnTo>
                <a:lnTo>
                  <a:pt x="39399" y="2420"/>
                </a:lnTo>
                <a:lnTo>
                  <a:pt x="30708" y="0"/>
                </a:lnTo>
                <a:close/>
              </a:path>
            </a:pathLst>
          </a:custGeom>
          <a:solidFill>
            <a:srgbClr val="16BECF"/>
          </a:solidFill>
        </p:spPr>
        <p:txBody>
          <a:bodyPr wrap="square" lIns="0" tIns="0" rIns="0" bIns="0" rtlCol="0"/>
          <a:lstStyle/>
          <a:p>
            <a:endParaRPr sz="1428" dirty="0"/>
          </a:p>
        </p:txBody>
      </p:sp>
      <p:sp>
        <p:nvSpPr>
          <p:cNvPr id="3" name="Slide Number Placeholder 2"/>
          <p:cNvSpPr>
            <a:spLocks noGrp="1"/>
          </p:cNvSpPr>
          <p:nvPr>
            <p:ph type="sldNum" sz="quarter" idx="12"/>
          </p:nvPr>
        </p:nvSpPr>
        <p:spPr/>
        <p:txBody>
          <a:bodyPr/>
          <a:lstStyle/>
          <a:p>
            <a:fld id="{AF408BC9-1A0D-D84D-BE4C-1900A288232C}" type="slidenum">
              <a:rPr lang="en-US" smtClean="0"/>
              <a:t>31</a:t>
            </a:fld>
            <a:endParaRPr lang="en-US" dirty="0"/>
          </a:p>
        </p:txBody>
      </p:sp>
    </p:spTree>
    <p:extLst>
      <p:ext uri="{BB962C8B-B14F-4D97-AF65-F5344CB8AC3E}">
        <p14:creationId xmlns:p14="http://schemas.microsoft.com/office/powerpoint/2010/main" val="57697980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idx="4294967295"/>
          </p:nvPr>
        </p:nvSpPr>
        <p:spPr>
          <a:xfrm>
            <a:off x="1641143" y="204295"/>
            <a:ext cx="5861714" cy="437866"/>
          </a:xfrm>
          <a:prstGeom prst="rect">
            <a:avLst/>
          </a:prstGeom>
        </p:spPr>
        <p:txBody>
          <a:bodyPr spcFirstLastPara="1" wrap="square" lIns="91425" tIns="45700" rIns="91425" bIns="45700" anchor="ctr" anchorCtr="0">
            <a:normAutofit fontScale="90000"/>
          </a:bodyPr>
          <a:lstStyle/>
          <a:p>
            <a:pPr marL="90170" indent="-90170">
              <a:lnSpc>
                <a:spcPct val="107000"/>
              </a:lnSpc>
              <a:spcAft>
                <a:spcPts val="800"/>
              </a:spcAft>
            </a:pPr>
            <a:r>
              <a:rPr lang="en-GB" sz="4400" dirty="0">
                <a:effectLst/>
                <a:latin typeface="Amasis MT Pro" panose="02040504050005020304" pitchFamily="18" charset="0"/>
                <a:ea typeface="Aptos" panose="020B0004020202020204" pitchFamily="34" charset="0"/>
                <a:cs typeface="Times New Roman" panose="02020603050405020304" pitchFamily="18" charset="0"/>
              </a:rPr>
              <a:t>3.0  Literature </a:t>
            </a:r>
            <a:r>
              <a:rPr lang="en-GB" sz="4400" dirty="0" smtClean="0">
                <a:effectLst/>
                <a:latin typeface="Amasis MT Pro" panose="02040504050005020304" pitchFamily="18" charset="0"/>
                <a:ea typeface="Aptos" panose="020B0004020202020204" pitchFamily="34" charset="0"/>
                <a:cs typeface="Times New Roman" panose="02020603050405020304" pitchFamily="18" charset="0"/>
              </a:rPr>
              <a:t>Review </a:t>
            </a:r>
            <a:endParaRPr lang="en-GB" sz="44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sp>
        <p:nvSpPr>
          <p:cNvPr id="2" name="Rectangle 1"/>
          <p:cNvSpPr/>
          <p:nvPr/>
        </p:nvSpPr>
        <p:spPr>
          <a:xfrm>
            <a:off x="300038" y="1178034"/>
            <a:ext cx="8701087" cy="3785652"/>
          </a:xfrm>
          <a:prstGeom prst="rect">
            <a:avLst/>
          </a:prstGeom>
        </p:spPr>
        <p:txBody>
          <a:bodyPr wrap="square">
            <a:spAutoFit/>
          </a:bodyPr>
          <a:lstStyle/>
          <a:p>
            <a:r>
              <a:rPr lang="en-US" sz="2400" spc="5" dirty="0">
                <a:latin typeface="Times New Roman" panose="02020603050405020304" pitchFamily="18" charset="0"/>
                <a:ea typeface="Times New Roman" panose="02020603050405020304" pitchFamily="18" charset="0"/>
              </a:rPr>
              <a:t>The utilization of machine learning in pricing is a practice that is well-established with numerous studies delving into the realm of dynamic pricing. </a:t>
            </a:r>
            <a:endParaRPr lang="en-US" sz="2400" spc="5" dirty="0" smtClean="0">
              <a:latin typeface="Times New Roman" panose="02020603050405020304" pitchFamily="18" charset="0"/>
              <a:ea typeface="Times New Roman" panose="02020603050405020304" pitchFamily="18" charset="0"/>
            </a:endParaRPr>
          </a:p>
          <a:p>
            <a:endParaRPr lang="en-US" sz="2400" spc="5" dirty="0">
              <a:latin typeface="Times New Roman" panose="02020603050405020304" pitchFamily="18" charset="0"/>
              <a:ea typeface="Times New Roman" panose="02020603050405020304" pitchFamily="18" charset="0"/>
            </a:endParaRPr>
          </a:p>
          <a:p>
            <a:r>
              <a:rPr lang="en-US" sz="2400" spc="5" dirty="0" smtClean="0">
                <a:latin typeface="Times New Roman" panose="02020603050405020304" pitchFamily="18" charset="0"/>
                <a:ea typeface="Times New Roman" panose="02020603050405020304" pitchFamily="18" charset="0"/>
              </a:rPr>
              <a:t>Various </a:t>
            </a:r>
            <a:r>
              <a:rPr lang="en-US" sz="2400" spc="5" dirty="0">
                <a:latin typeface="Times New Roman" panose="02020603050405020304" pitchFamily="18" charset="0"/>
                <a:ea typeface="Times New Roman" panose="02020603050405020304" pitchFamily="18" charset="0"/>
              </a:rPr>
              <a:t>supervised learning techniques, including linear regression, random forests, and lasso regression, have been widely employed for regression-based pricing analyses. </a:t>
            </a:r>
            <a:endParaRPr lang="en-US" sz="2400" spc="5" dirty="0" smtClean="0">
              <a:latin typeface="Times New Roman" panose="02020603050405020304" pitchFamily="18" charset="0"/>
              <a:ea typeface="Times New Roman" panose="02020603050405020304" pitchFamily="18" charset="0"/>
            </a:endParaRPr>
          </a:p>
          <a:p>
            <a:endParaRPr lang="en-US" sz="2400" spc="5" dirty="0">
              <a:latin typeface="Times New Roman" panose="02020603050405020304" pitchFamily="18" charset="0"/>
              <a:ea typeface="Times New Roman" panose="02020603050405020304" pitchFamily="18" charset="0"/>
            </a:endParaRPr>
          </a:p>
          <a:p>
            <a:r>
              <a:rPr lang="en-US" sz="2400" spc="5" dirty="0" smtClean="0">
                <a:latin typeface="Times New Roman" panose="02020603050405020304" pitchFamily="18" charset="0"/>
                <a:ea typeface="Times New Roman" panose="02020603050405020304" pitchFamily="18" charset="0"/>
              </a:rPr>
              <a:t>These </a:t>
            </a:r>
            <a:r>
              <a:rPr lang="en-US" sz="2400" spc="5" dirty="0">
                <a:latin typeface="Times New Roman" panose="02020603050405020304" pitchFamily="18" charset="0"/>
                <a:ea typeface="Times New Roman" panose="02020603050405020304" pitchFamily="18" charset="0"/>
              </a:rPr>
              <a:t>models rely on historical data containing labeled prices to forecast future pricing based on a number of input variables</a:t>
            </a:r>
            <a:endParaRPr lang="en-US" sz="2400" dirty="0"/>
          </a:p>
        </p:txBody>
      </p:sp>
    </p:spTree>
    <p:extLst>
      <p:ext uri="{BB962C8B-B14F-4D97-AF65-F5344CB8AC3E}">
        <p14:creationId xmlns:p14="http://schemas.microsoft.com/office/powerpoint/2010/main" val="4236334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idx="4294967295"/>
          </p:nvPr>
        </p:nvSpPr>
        <p:spPr>
          <a:xfrm>
            <a:off x="543825" y="255872"/>
            <a:ext cx="8077200" cy="369900"/>
          </a:xfrm>
          <a:prstGeom prst="rect">
            <a:avLst/>
          </a:prstGeom>
        </p:spPr>
        <p:txBody>
          <a:bodyPr spcFirstLastPara="1" wrap="square" lIns="91425" tIns="45700" rIns="91425" bIns="45700" anchor="ctr" anchorCtr="0">
            <a:normAutofit fontScale="90000"/>
          </a:bodyPr>
          <a:lstStyle/>
          <a:p>
            <a:pPr marL="90170" indent="-90170">
              <a:lnSpc>
                <a:spcPct val="107000"/>
              </a:lnSpc>
              <a:spcAft>
                <a:spcPts val="800"/>
              </a:spcAft>
            </a:pPr>
            <a:r>
              <a:rPr lang="en-GB" sz="4400" dirty="0">
                <a:latin typeface="Amasis MT Pro" panose="02040504050005020304" pitchFamily="18" charset="0"/>
                <a:ea typeface="Aptos" panose="020B0004020202020204" pitchFamily="34" charset="0"/>
                <a:cs typeface="Times New Roman" panose="02020603050405020304" pitchFamily="18" charset="0"/>
              </a:rPr>
              <a:t>4.0  </a:t>
            </a:r>
            <a:r>
              <a:rPr lang="en-GB" sz="4400" dirty="0">
                <a:effectLst/>
                <a:latin typeface="Amasis MT Pro" panose="02040504050005020304" pitchFamily="18" charset="0"/>
                <a:ea typeface="Aptos" panose="020B0004020202020204" pitchFamily="34" charset="0"/>
                <a:cs typeface="Times New Roman" panose="02020603050405020304" pitchFamily="18" charset="0"/>
              </a:rPr>
              <a:t>Gaps, significancy of work</a:t>
            </a:r>
            <a:endParaRPr lang="en-GB" sz="44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xmlns="" id="{F43EAA11-01EE-F6B1-E9C5-4EEC6A1BDF2E}"/>
              </a:ext>
            </a:extLst>
          </p:cNvPr>
          <p:cNvSpPr txBox="1"/>
          <p:nvPr/>
        </p:nvSpPr>
        <p:spPr>
          <a:xfrm>
            <a:off x="559162" y="918016"/>
            <a:ext cx="3943952" cy="400110"/>
          </a:xfrm>
          <a:prstGeom prst="rect">
            <a:avLst/>
          </a:prstGeom>
          <a:noFill/>
        </p:spPr>
        <p:txBody>
          <a:bodyPr wrap="square">
            <a:spAutoFit/>
          </a:bodyPr>
          <a:lstStyle/>
          <a:p>
            <a:r>
              <a:rPr lang="en-GB" sz="2000" b="1" kern="0" dirty="0">
                <a:effectLst/>
                <a:latin typeface="Amasis MT Pro" panose="02040504050005020304" pitchFamily="18" charset="0"/>
                <a:ea typeface="Times New Roman" panose="02020603050405020304" pitchFamily="18" charset="0"/>
                <a:cs typeface="Times New Roman" panose="02020603050405020304" pitchFamily="18" charset="0"/>
              </a:rPr>
              <a:t>Gaps in Current Research</a:t>
            </a:r>
            <a:endParaRPr lang="en-GB" sz="2000" dirty="0"/>
          </a:p>
        </p:txBody>
      </p:sp>
      <p:sp>
        <p:nvSpPr>
          <p:cNvPr id="18" name="TextBox 17">
            <a:extLst>
              <a:ext uri="{FF2B5EF4-FFF2-40B4-BE49-F238E27FC236}">
                <a16:creationId xmlns:a16="http://schemas.microsoft.com/office/drawing/2014/main" xmlns="" id="{C8C65D35-3F63-06D7-57E6-DFF17DDB90FA}"/>
              </a:ext>
            </a:extLst>
          </p:cNvPr>
          <p:cNvSpPr txBox="1"/>
          <p:nvPr/>
        </p:nvSpPr>
        <p:spPr>
          <a:xfrm>
            <a:off x="459602" y="1318126"/>
            <a:ext cx="8426919" cy="452431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Despite the significant advancements in dynamic pricing, there are still several challenges that have not been fully </a:t>
            </a:r>
            <a:r>
              <a:rPr lang="en-US" sz="2400" dirty="0" smtClean="0">
                <a:latin typeface="Times New Roman" panose="02020603050405020304" pitchFamily="18" charset="0"/>
                <a:cs typeface="Times New Roman" panose="02020603050405020304" pitchFamily="18" charset="0"/>
              </a:rPr>
              <a:t>explored: </a:t>
            </a:r>
          </a:p>
          <a:p>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a:t>
            </a:r>
            <a:r>
              <a:rPr lang="en-US" sz="2400" dirty="0" smtClean="0">
                <a:latin typeface="Times New Roman" panose="02020603050405020304" pitchFamily="18" charset="0"/>
                <a:cs typeface="Times New Roman" panose="02020603050405020304" pitchFamily="18" charset="0"/>
              </a:rPr>
              <a:t>ack </a:t>
            </a:r>
            <a:r>
              <a:rPr lang="en-US" sz="2400" dirty="0">
                <a:latin typeface="Times New Roman" panose="02020603050405020304" pitchFamily="18" charset="0"/>
                <a:cs typeface="Times New Roman" panose="02020603050405020304" pitchFamily="18" charset="0"/>
              </a:rPr>
              <a:t>of real-time adaptability in current models. Previous research has primarily focused on utilizing historical data to make static price predictions, which may not be suitable for rapidly changing markets. </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a:t>
            </a:r>
            <a:r>
              <a:rPr lang="en-US" sz="2400" dirty="0" smtClean="0">
                <a:latin typeface="Times New Roman" panose="02020603050405020304" pitchFamily="18" charset="0"/>
                <a:cs typeface="Times New Roman" panose="02020603050405020304" pitchFamily="18" charset="0"/>
              </a:rPr>
              <a:t>thical </a:t>
            </a:r>
            <a:r>
              <a:rPr lang="en-US" sz="2400" dirty="0">
                <a:latin typeface="Times New Roman" panose="02020603050405020304" pitchFamily="18" charset="0"/>
                <a:cs typeface="Times New Roman" panose="02020603050405020304" pitchFamily="18" charset="0"/>
              </a:rPr>
              <a:t>considerations related to AI, such as transparency and fairness in pricing decisions, have often been overlooked</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idx="4294967295"/>
          </p:nvPr>
        </p:nvSpPr>
        <p:spPr>
          <a:xfrm>
            <a:off x="399449" y="246244"/>
            <a:ext cx="8077200" cy="369900"/>
          </a:xfrm>
          <a:prstGeom prst="rect">
            <a:avLst/>
          </a:prstGeom>
        </p:spPr>
        <p:txBody>
          <a:bodyPr spcFirstLastPara="1" wrap="square" lIns="91425" tIns="45700" rIns="91425" bIns="45700" anchor="ctr" anchorCtr="0">
            <a:normAutofit fontScale="90000"/>
          </a:bodyPr>
          <a:lstStyle/>
          <a:p>
            <a:pPr marL="90170" indent="-90170">
              <a:lnSpc>
                <a:spcPct val="107000"/>
              </a:lnSpc>
              <a:spcAft>
                <a:spcPts val="800"/>
              </a:spcAft>
            </a:pPr>
            <a:r>
              <a:rPr lang="en-GB" sz="4400" dirty="0">
                <a:effectLst/>
                <a:latin typeface="Amasis MT Pro" panose="02040504050005020304" pitchFamily="18" charset="0"/>
                <a:ea typeface="Aptos" panose="020B0004020202020204" pitchFamily="34" charset="0"/>
                <a:cs typeface="Times New Roman" panose="02020603050405020304" pitchFamily="18" charset="0"/>
              </a:rPr>
              <a:t>5.0  Project scope</a:t>
            </a:r>
            <a:endParaRPr lang="en-GB" sz="44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xmlns="" id="{4C4D2544-88ED-2F17-D50A-2A1965127064}"/>
              </a:ext>
            </a:extLst>
          </p:cNvPr>
          <p:cNvSpPr txBox="1"/>
          <p:nvPr/>
        </p:nvSpPr>
        <p:spPr>
          <a:xfrm>
            <a:off x="20052" y="2097325"/>
            <a:ext cx="9037321" cy="1775743"/>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3200" kern="0" dirty="0">
                <a:effectLst/>
                <a:latin typeface="Times New Roman" panose="02020603050405020304" pitchFamily="18" charset="0"/>
                <a:ea typeface="Times New Roman" panose="02020603050405020304" pitchFamily="18" charset="0"/>
                <a:cs typeface="Times New Roman" panose="02020603050405020304" pitchFamily="18" charset="0"/>
              </a:rPr>
              <a:t>To analyze the factors influencing dynamic pricing for Airbnb listings in New York City.</a:t>
            </a:r>
            <a:endParaRPr lang="en-GB" sz="3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3200" kern="0" dirty="0">
                <a:effectLst/>
                <a:latin typeface="Times New Roman" panose="02020603050405020304" pitchFamily="18" charset="0"/>
                <a:ea typeface="Times New Roman" panose="02020603050405020304" pitchFamily="18" charset="0"/>
                <a:cs typeface="Times New Roman" panose="02020603050405020304" pitchFamily="18" charset="0"/>
              </a:rPr>
              <a:t>To develop predictive models for pricing strategies.</a:t>
            </a:r>
            <a:endParaRPr lang="en-GB" sz="3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idx="4294967295"/>
          </p:nvPr>
        </p:nvSpPr>
        <p:spPr>
          <a:xfrm>
            <a:off x="1374006" y="207745"/>
            <a:ext cx="6395987" cy="408272"/>
          </a:xfrm>
          <a:prstGeom prst="rect">
            <a:avLst/>
          </a:prstGeom>
        </p:spPr>
        <p:txBody>
          <a:bodyPr spcFirstLastPara="1" wrap="square" lIns="91425" tIns="45700" rIns="91425" bIns="45700" anchor="ctr" anchorCtr="0">
            <a:normAutofit fontScale="90000"/>
          </a:bodyPr>
          <a:lstStyle/>
          <a:p>
            <a:pPr marL="90170" indent="-90170">
              <a:lnSpc>
                <a:spcPct val="107000"/>
              </a:lnSpc>
              <a:spcAft>
                <a:spcPts val="800"/>
              </a:spcAft>
            </a:pPr>
            <a:r>
              <a:rPr lang="en-US" sz="4400" kern="100" dirty="0">
                <a:effectLst/>
                <a:latin typeface="Amasis MT Pro" panose="02040504050005020304" pitchFamily="18" charset="0"/>
                <a:ea typeface="Aptos" panose="020B0004020202020204" pitchFamily="34" charset="0"/>
                <a:cs typeface="Times New Roman" panose="02020603050405020304" pitchFamily="18" charset="0"/>
              </a:rPr>
              <a:t>6.0  </a:t>
            </a:r>
            <a:r>
              <a:rPr lang="en-GB" sz="4400" dirty="0">
                <a:effectLst/>
                <a:latin typeface="Amasis MT Pro" panose="02040504050005020304" pitchFamily="18" charset="0"/>
                <a:ea typeface="Aptos" panose="020B0004020202020204" pitchFamily="34" charset="0"/>
                <a:cs typeface="Times New Roman" panose="02020603050405020304" pitchFamily="18" charset="0"/>
              </a:rPr>
              <a:t>Problem statement</a:t>
            </a:r>
            <a:endParaRPr lang="en-GB" sz="4400" kern="100" dirty="0">
              <a:effectLst/>
              <a:latin typeface="Amasis MT Pro" panose="02040504050005020304" pitchFamily="18" charset="0"/>
              <a:ea typeface="Aptos" panose="020B00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xmlns="" id="{1E8D4726-D145-6A8B-434E-7ECEF8F50A4C}"/>
              </a:ext>
            </a:extLst>
          </p:cNvPr>
          <p:cNvSpPr txBox="1"/>
          <p:nvPr/>
        </p:nvSpPr>
        <p:spPr>
          <a:xfrm>
            <a:off x="493293" y="1899669"/>
            <a:ext cx="8140567"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dynamic pricing model in the short-term rental market, such as Airbnb, is crucial for maximizing revenue for hosts while ensuring competitive pricing for guests during fluctuating demands, seasonal variations, and local market conditions</a:t>
            </a:r>
            <a:r>
              <a:rPr lang="en-US" sz="1800" dirty="0">
                <a:latin typeface="Amasis MT Pro Light" panose="02040304050005020304" pitchFamily="18" charset="0"/>
              </a:rPr>
              <a:t>.</a:t>
            </a:r>
            <a:endParaRPr lang="en-GB" sz="1800" dirty="0">
              <a:latin typeface="Amasis MT Pro Light" panose="02040304050005020304" pitchFamily="18" charset="0"/>
            </a:endParaRPr>
          </a:p>
        </p:txBody>
      </p:sp>
      <p:sp>
        <p:nvSpPr>
          <p:cNvPr id="5" name="TextBox 4">
            <a:extLst>
              <a:ext uri="{FF2B5EF4-FFF2-40B4-BE49-F238E27FC236}">
                <a16:creationId xmlns:a16="http://schemas.microsoft.com/office/drawing/2014/main" xmlns="" id="{5560D9D7-5750-8288-4354-E58C575E1DA4}"/>
              </a:ext>
            </a:extLst>
          </p:cNvPr>
          <p:cNvSpPr txBox="1"/>
          <p:nvPr/>
        </p:nvSpPr>
        <p:spPr>
          <a:xfrm>
            <a:off x="493293" y="3833220"/>
            <a:ext cx="8140567" cy="156966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goal of this project is to develop a dynamic pricing algorithm that leverages historical data, market trends, and real-time factors and recommend optimal pricing strategies for Airbnb listings.</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65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idx="4294967295"/>
          </p:nvPr>
        </p:nvSpPr>
        <p:spPr>
          <a:xfrm>
            <a:off x="457200" y="149993"/>
            <a:ext cx="8077200" cy="369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dirty="0">
                <a:latin typeface="Amasis MT Pro" panose="02040504050005020304" pitchFamily="18" charset="0"/>
              </a:rPr>
              <a:t>ML Research Objectives</a:t>
            </a:r>
            <a:endParaRPr dirty="0">
              <a:latin typeface="Amasis MT Pro" panose="02040504050005020304" pitchFamily="18" charset="0"/>
            </a:endParaRPr>
          </a:p>
        </p:txBody>
      </p:sp>
      <p:sp>
        <p:nvSpPr>
          <p:cNvPr id="5" name="TextBox 4">
            <a:extLst>
              <a:ext uri="{FF2B5EF4-FFF2-40B4-BE49-F238E27FC236}">
                <a16:creationId xmlns:a16="http://schemas.microsoft.com/office/drawing/2014/main" xmlns="" id="{BE6E25D4-5127-8066-654C-3250E0B54DA8}"/>
              </a:ext>
            </a:extLst>
          </p:cNvPr>
          <p:cNvSpPr txBox="1"/>
          <p:nvPr/>
        </p:nvSpPr>
        <p:spPr>
          <a:xfrm>
            <a:off x="729338" y="1316010"/>
            <a:ext cx="4604657" cy="369900"/>
          </a:xfrm>
          <a:prstGeom prst="rect">
            <a:avLst/>
          </a:prstGeom>
          <a:noFill/>
        </p:spPr>
        <p:txBody>
          <a:bodyPr wrap="square">
            <a:spAutoFit/>
          </a:bodyPr>
          <a:lstStyle/>
          <a:p>
            <a:r>
              <a:rPr lang="en-US" sz="1800" b="1" dirty="0">
                <a:latin typeface="Amasis MT Pro" panose="02040504050005020304" pitchFamily="18" charset="0"/>
              </a:rPr>
              <a:t>Dynamic Pricing Strategy Development:</a:t>
            </a:r>
          </a:p>
        </p:txBody>
      </p:sp>
      <p:sp>
        <p:nvSpPr>
          <p:cNvPr id="7" name="TextBox 6">
            <a:extLst>
              <a:ext uri="{FF2B5EF4-FFF2-40B4-BE49-F238E27FC236}">
                <a16:creationId xmlns:a16="http://schemas.microsoft.com/office/drawing/2014/main" xmlns="" id="{2DDE802E-BED8-5DF2-CD32-3420E82A2881}"/>
              </a:ext>
            </a:extLst>
          </p:cNvPr>
          <p:cNvSpPr txBox="1"/>
          <p:nvPr/>
        </p:nvSpPr>
        <p:spPr>
          <a:xfrm>
            <a:off x="740230" y="3347213"/>
            <a:ext cx="7794170" cy="1815882"/>
          </a:xfrm>
          <a:prstGeom prst="rect">
            <a:avLst/>
          </a:prstGeom>
          <a:noFill/>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Assess </a:t>
            </a:r>
            <a:r>
              <a:rPr lang="en-US" sz="2800" dirty="0">
                <a:latin typeface="Times New Roman" panose="02020603050405020304" pitchFamily="18" charset="0"/>
                <a:cs typeface="Times New Roman" panose="02020603050405020304" pitchFamily="18" charset="0"/>
              </a:rPr>
              <a:t>the </a:t>
            </a:r>
            <a:r>
              <a:rPr lang="en-US" sz="2800" dirty="0" smtClean="0">
                <a:latin typeface="Times New Roman" panose="02020603050405020304" pitchFamily="18" charset="0"/>
                <a:cs typeface="Times New Roman" panose="02020603050405020304" pitchFamily="18" charset="0"/>
              </a:rPr>
              <a:t>performance </a:t>
            </a:r>
            <a:r>
              <a:rPr lang="en-US" sz="2800" dirty="0">
                <a:latin typeface="Times New Roman" panose="02020603050405020304" pitchFamily="18" charset="0"/>
                <a:cs typeface="Times New Roman" panose="02020603050405020304" pitchFamily="18" charset="0"/>
              </a:rPr>
              <a:t>of these algorithms in maximizing occupancy and revenue compared to static pricing models.</a:t>
            </a:r>
          </a:p>
        </p:txBody>
      </p:sp>
      <p:sp>
        <p:nvSpPr>
          <p:cNvPr id="9" name="TextBox 8">
            <a:extLst>
              <a:ext uri="{FF2B5EF4-FFF2-40B4-BE49-F238E27FC236}">
                <a16:creationId xmlns:a16="http://schemas.microsoft.com/office/drawing/2014/main" xmlns="" id="{2D1CA3AA-9F96-A247-C27B-E58FC502B2E2}"/>
              </a:ext>
            </a:extLst>
          </p:cNvPr>
          <p:cNvSpPr txBox="1"/>
          <p:nvPr/>
        </p:nvSpPr>
        <p:spPr>
          <a:xfrm>
            <a:off x="740229" y="2083222"/>
            <a:ext cx="8153399" cy="1384995"/>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Design and implement dynamic pricing algorithms that adjust prices in real-time based on market conditions, competitor pricing, and historical booking patterns.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idx="4294967295"/>
          </p:nvPr>
        </p:nvSpPr>
        <p:spPr>
          <a:xfrm>
            <a:off x="457200" y="236621"/>
            <a:ext cx="8077200" cy="369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dirty="0"/>
              <a:t>Research Questions</a:t>
            </a:r>
            <a:endParaRPr dirty="0"/>
          </a:p>
        </p:txBody>
      </p:sp>
      <p:sp>
        <p:nvSpPr>
          <p:cNvPr id="3" name="TextBox 2">
            <a:extLst>
              <a:ext uri="{FF2B5EF4-FFF2-40B4-BE49-F238E27FC236}">
                <a16:creationId xmlns:a16="http://schemas.microsoft.com/office/drawing/2014/main" xmlns="" id="{F8F659D3-16F0-EEDE-B8C9-5CEBE0C6807C}"/>
              </a:ext>
            </a:extLst>
          </p:cNvPr>
          <p:cNvSpPr txBox="1"/>
          <p:nvPr/>
        </p:nvSpPr>
        <p:spPr>
          <a:xfrm>
            <a:off x="0" y="1464359"/>
            <a:ext cx="8731717" cy="4196020"/>
          </a:xfrm>
          <a:prstGeom prst="rect">
            <a:avLst/>
          </a:prstGeom>
          <a:noFill/>
        </p:spPr>
        <p:txBody>
          <a:bodyPr wrap="square">
            <a:spAutoFit/>
          </a:bodyPr>
          <a:lstStyle/>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How can historical booking data be leveraged to optimize the pricing strategy for Airbnb listings?</a:t>
            </a:r>
          </a:p>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How accurately can we predict demand for specific properties based on </a:t>
            </a:r>
            <a:r>
              <a:rPr lang="en-GB" sz="2400" kern="100" dirty="0" smtClean="0">
                <a:effectLst/>
                <a:latin typeface="Times New Roman" panose="02020603050405020304" pitchFamily="18" charset="0"/>
                <a:ea typeface="Aptos" panose="020B0004020202020204" pitchFamily="34" charset="0"/>
                <a:cs typeface="Times New Roman" panose="02020603050405020304" pitchFamily="18" charset="0"/>
              </a:rPr>
              <a:t>location, competition, </a:t>
            </a: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and market trends?</a:t>
            </a:r>
          </a:p>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What machine learning techniques provide the best predictions for occupancy rates?</a:t>
            </a:r>
          </a:p>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What is the impact of dynamic pricing on overall revenue for Airbnb hosts compared to static pricing models?</a:t>
            </a:r>
          </a:p>
          <a:p>
            <a:pPr marL="742950" lvl="1" indent="-285750">
              <a:spcAft>
                <a:spcPts val="800"/>
              </a:spcAft>
              <a:buSzPts val="1000"/>
              <a:buFont typeface="Courier New" panose="02070309020205020404" pitchFamily="49" charset="0"/>
              <a:buChar char="o"/>
              <a:tabLst>
                <a:tab pos="914400" algn="l"/>
              </a:tabLst>
            </a:pP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Which algorithms </a:t>
            </a:r>
            <a:r>
              <a:rPr lang="en-GB" sz="2400" kern="100" dirty="0" smtClean="0">
                <a:effectLst/>
                <a:latin typeface="Times New Roman" panose="02020603050405020304" pitchFamily="18" charset="0"/>
                <a:ea typeface="Aptos" panose="020B0004020202020204" pitchFamily="34" charset="0"/>
                <a:cs typeface="Times New Roman" panose="02020603050405020304" pitchFamily="18" charset="0"/>
              </a:rPr>
              <a:t>perform </a:t>
            </a:r>
            <a:r>
              <a:rPr lang="en-GB" sz="2400" kern="100" dirty="0">
                <a:effectLst/>
                <a:latin typeface="Times New Roman" panose="02020603050405020304" pitchFamily="18" charset="0"/>
                <a:ea typeface="Aptos" panose="020B0004020202020204" pitchFamily="34" charset="0"/>
                <a:cs typeface="Times New Roman" panose="02020603050405020304" pitchFamily="18" charset="0"/>
              </a:rPr>
              <a:t>best in predicting optimal pricing for Airbnb listings?</a:t>
            </a:r>
          </a:p>
        </p:txBody>
      </p:sp>
    </p:spTree>
  </p:cSld>
  <p:clrMapOvr>
    <a:masterClrMapping/>
  </p:clrMapOvr>
</p:sld>
</file>

<file path=ppt/theme/theme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4485</TotalTime>
  <Words>1808</Words>
  <Application>Microsoft Office PowerPoint</Application>
  <PresentationFormat>On-screen Show (4:3)</PresentationFormat>
  <Paragraphs>198</Paragraphs>
  <Slides>31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Amasis MT Pro</vt:lpstr>
      <vt:lpstr>Courier New</vt:lpstr>
      <vt:lpstr>Amasis MT Pro Light</vt:lpstr>
      <vt:lpstr>Symbol</vt:lpstr>
      <vt:lpstr>Lato</vt:lpstr>
      <vt:lpstr>Aptos</vt:lpstr>
      <vt:lpstr>Arial</vt:lpstr>
      <vt:lpstr>Verdana</vt:lpstr>
      <vt:lpstr>Calibri</vt:lpstr>
      <vt:lpstr>Times New Roman</vt:lpstr>
      <vt:lpstr>Office Theme</vt:lpstr>
      <vt:lpstr>PowerPoint Presentation</vt:lpstr>
      <vt:lpstr>1.0  Introduction</vt:lpstr>
      <vt:lpstr>2.0  Background</vt:lpstr>
      <vt:lpstr>3.0  Literature Review </vt:lpstr>
      <vt:lpstr>4.0  Gaps, significancy of work</vt:lpstr>
      <vt:lpstr>5.0  Project scope</vt:lpstr>
      <vt:lpstr>6.0  Problem statement</vt:lpstr>
      <vt:lpstr>ML Research Objectives</vt:lpstr>
      <vt:lpstr>Research Questions</vt:lpstr>
      <vt:lpstr>Dataset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Work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Washington Ogweno</dc:creator>
  <cp:lastModifiedBy>HP</cp:lastModifiedBy>
  <cp:revision>43</cp:revision>
  <dcterms:modified xsi:type="dcterms:W3CDTF">2024-12-12T15:49:46Z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f8e3a98-5615-4c89-8bec-b7d32696c6c6_Enabled">
    <vt:lpwstr>true</vt:lpwstr>
  </property>
  <property fmtid="{D5CDD505-2E9C-101B-9397-08002B2CF9AE}" pid="3" name="MSIP_Label_3f8e3a98-5615-4c89-8bec-b7d32696c6c6_SetDate">
    <vt:lpwstr>2024-10-22T11:36:19Z</vt:lpwstr>
  </property>
  <property fmtid="{D5CDD505-2E9C-101B-9397-08002B2CF9AE}" pid="4" name="MSIP_Label_3f8e3a98-5615-4c89-8bec-b7d32696c6c6_Method">
    <vt:lpwstr>Privileged</vt:lpwstr>
  </property>
  <property fmtid="{D5CDD505-2E9C-101B-9397-08002B2CF9AE}" pid="5" name="MSIP_Label_3f8e3a98-5615-4c89-8bec-b7d32696c6c6_Name">
    <vt:lpwstr>Public</vt:lpwstr>
  </property>
  <property fmtid="{D5CDD505-2E9C-101B-9397-08002B2CF9AE}" pid="6" name="MSIP_Label_3f8e3a98-5615-4c89-8bec-b7d32696c6c6_SiteId">
    <vt:lpwstr>d763f040-5b2c-4d8f-9810-95b011cd8254</vt:lpwstr>
  </property>
  <property fmtid="{D5CDD505-2E9C-101B-9397-08002B2CF9AE}" pid="7" name="MSIP_Label_3f8e3a98-5615-4c89-8bec-b7d32696c6c6_ActionId">
    <vt:lpwstr>4ccc09b1-b5c8-498d-a8e9-055b5bf550ea</vt:lpwstr>
  </property>
  <property fmtid="{D5CDD505-2E9C-101B-9397-08002B2CF9AE}" pid="8" name="MSIP_Label_3f8e3a98-5615-4c89-8bec-b7d32696c6c6_ContentBits">
    <vt:lpwstr>2</vt:lpwstr>
  </property>
  <property fmtid="{D5CDD505-2E9C-101B-9397-08002B2CF9AE}" pid="9" name="ClassificationContentMarkingFooterLocations">
    <vt:lpwstr>Office Theme:3</vt:lpwstr>
  </property>
  <property fmtid="{D5CDD505-2E9C-101B-9397-08002B2CF9AE}" pid="10" name="ClassificationContentMarkingFooterText">
    <vt:lpwstr>Classification: Public</vt:lpwstr>
  </property>
</Properties>
</file>